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8F338-E099-411F-99F1-DE21271660C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3FDB039-209C-49F6-BDCC-2993AD1EF888}">
      <dgm:prSet/>
      <dgm:spPr/>
      <dgm:t>
        <a:bodyPr/>
        <a:lstStyle/>
        <a:p>
          <a:pPr>
            <a:defRPr cap="all"/>
          </a:pPr>
          <a:r>
            <a:rPr lang="en-US"/>
            <a:t>Methodology</a:t>
          </a:r>
        </a:p>
      </dgm:t>
    </dgm:pt>
    <dgm:pt modelId="{7FA75116-C54D-4F5D-A4A8-095DAC0574D9}" type="parTrans" cxnId="{DCF12D3E-E085-4EDA-A3C6-BB03AD5AF4BF}">
      <dgm:prSet/>
      <dgm:spPr/>
      <dgm:t>
        <a:bodyPr/>
        <a:lstStyle/>
        <a:p>
          <a:endParaRPr lang="en-US"/>
        </a:p>
      </dgm:t>
    </dgm:pt>
    <dgm:pt modelId="{896D4D23-6FBC-4EE8-A206-F1C68F1C5FD7}" type="sibTrans" cxnId="{DCF12D3E-E085-4EDA-A3C6-BB03AD5AF4BF}">
      <dgm:prSet/>
      <dgm:spPr/>
      <dgm:t>
        <a:bodyPr/>
        <a:lstStyle/>
        <a:p>
          <a:endParaRPr lang="en-US"/>
        </a:p>
      </dgm:t>
    </dgm:pt>
    <dgm:pt modelId="{8558BC53-D750-44A0-99B1-EFA20E8D04BC}">
      <dgm:prSet/>
      <dgm:spPr/>
      <dgm:t>
        <a:bodyPr/>
        <a:lstStyle/>
        <a:p>
          <a:pPr>
            <a:defRPr cap="all"/>
          </a:pPr>
          <a:r>
            <a:rPr lang="en-US"/>
            <a:t>Results</a:t>
          </a:r>
        </a:p>
      </dgm:t>
    </dgm:pt>
    <dgm:pt modelId="{96CC7FF7-F806-445D-A8E6-960BD60BD0DE}" type="parTrans" cxnId="{9B86B4E0-E4B0-4DF2-B55D-7D9D771C0AC5}">
      <dgm:prSet/>
      <dgm:spPr/>
      <dgm:t>
        <a:bodyPr/>
        <a:lstStyle/>
        <a:p>
          <a:endParaRPr lang="en-US"/>
        </a:p>
      </dgm:t>
    </dgm:pt>
    <dgm:pt modelId="{B078058F-0520-413C-B463-4B6AB8F55043}" type="sibTrans" cxnId="{9B86B4E0-E4B0-4DF2-B55D-7D9D771C0AC5}">
      <dgm:prSet/>
      <dgm:spPr/>
      <dgm:t>
        <a:bodyPr/>
        <a:lstStyle/>
        <a:p>
          <a:endParaRPr lang="en-US"/>
        </a:p>
      </dgm:t>
    </dgm:pt>
    <dgm:pt modelId="{F1CA5057-04A4-4D62-A20E-43B21A6CCC1E}">
      <dgm:prSet/>
      <dgm:spPr/>
      <dgm:t>
        <a:bodyPr/>
        <a:lstStyle/>
        <a:p>
          <a:pPr>
            <a:defRPr cap="all"/>
          </a:pPr>
          <a:r>
            <a:rPr lang="en-US"/>
            <a:t>Areas for Future Work</a:t>
          </a:r>
        </a:p>
      </dgm:t>
    </dgm:pt>
    <dgm:pt modelId="{96C0EDDD-11F7-4BAE-8415-DE9002371DB0}" type="parTrans" cxnId="{4EF76912-5828-49BA-ABB2-A7C51BA593D9}">
      <dgm:prSet/>
      <dgm:spPr/>
      <dgm:t>
        <a:bodyPr/>
        <a:lstStyle/>
        <a:p>
          <a:endParaRPr lang="en-US"/>
        </a:p>
      </dgm:t>
    </dgm:pt>
    <dgm:pt modelId="{1D6BD40F-B637-4851-AA9E-C7EFDF5A9A14}" type="sibTrans" cxnId="{4EF76912-5828-49BA-ABB2-A7C51BA593D9}">
      <dgm:prSet/>
      <dgm:spPr/>
      <dgm:t>
        <a:bodyPr/>
        <a:lstStyle/>
        <a:p>
          <a:endParaRPr lang="en-US"/>
        </a:p>
      </dgm:t>
    </dgm:pt>
    <dgm:pt modelId="{CF70A1E9-814E-41CE-AE1D-ED7FF1B45331}" type="pres">
      <dgm:prSet presAssocID="{7388F338-E099-411F-99F1-DE21271660C6}" presName="root" presStyleCnt="0">
        <dgm:presLayoutVars>
          <dgm:dir/>
          <dgm:resizeHandles val="exact"/>
        </dgm:presLayoutVars>
      </dgm:prSet>
      <dgm:spPr/>
    </dgm:pt>
    <dgm:pt modelId="{28913BBB-5218-400A-BFE5-88ABDFE14344}" type="pres">
      <dgm:prSet presAssocID="{F3FDB039-209C-49F6-BDCC-2993AD1EF888}" presName="compNode" presStyleCnt="0"/>
      <dgm:spPr/>
    </dgm:pt>
    <dgm:pt modelId="{71D7BBA1-D244-40A6-B08D-3559CFC64E06}" type="pres">
      <dgm:prSet presAssocID="{F3FDB039-209C-49F6-BDCC-2993AD1EF88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007AA40-C007-4CC7-B4B4-3488033ABCC6}" type="pres">
      <dgm:prSet presAssocID="{F3FDB039-209C-49F6-BDCC-2993AD1EF88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9F2DBA1-A011-4F3E-9E67-2DBF9A42D603}" type="pres">
      <dgm:prSet presAssocID="{F3FDB039-209C-49F6-BDCC-2993AD1EF888}" presName="spaceRect" presStyleCnt="0"/>
      <dgm:spPr/>
    </dgm:pt>
    <dgm:pt modelId="{B35D2AC9-676C-4C59-BC79-5A59C7523781}" type="pres">
      <dgm:prSet presAssocID="{F3FDB039-209C-49F6-BDCC-2993AD1EF888}" presName="textRect" presStyleLbl="revTx" presStyleIdx="0" presStyleCnt="3">
        <dgm:presLayoutVars>
          <dgm:chMax val="1"/>
          <dgm:chPref val="1"/>
        </dgm:presLayoutVars>
      </dgm:prSet>
      <dgm:spPr/>
    </dgm:pt>
    <dgm:pt modelId="{51885D18-A85B-463E-A26E-424E94E179C7}" type="pres">
      <dgm:prSet presAssocID="{896D4D23-6FBC-4EE8-A206-F1C68F1C5FD7}" presName="sibTrans" presStyleCnt="0"/>
      <dgm:spPr/>
    </dgm:pt>
    <dgm:pt modelId="{4D215311-2C5D-4F1E-A75C-7FE0E4F3FD11}" type="pres">
      <dgm:prSet presAssocID="{8558BC53-D750-44A0-99B1-EFA20E8D04BC}" presName="compNode" presStyleCnt="0"/>
      <dgm:spPr/>
    </dgm:pt>
    <dgm:pt modelId="{34506149-8FB9-4839-BD7B-3DA5B349950D}" type="pres">
      <dgm:prSet presAssocID="{8558BC53-D750-44A0-99B1-EFA20E8D04B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DA340A-67C9-4D1D-A479-D6FA65B8E3B2}" type="pres">
      <dgm:prSet presAssocID="{8558BC53-D750-44A0-99B1-EFA20E8D04B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4986495-A1FA-41E0-905E-5A47DF02D305}" type="pres">
      <dgm:prSet presAssocID="{8558BC53-D750-44A0-99B1-EFA20E8D04BC}" presName="spaceRect" presStyleCnt="0"/>
      <dgm:spPr/>
    </dgm:pt>
    <dgm:pt modelId="{F5B84CBB-5657-452A-8010-00554D6D181C}" type="pres">
      <dgm:prSet presAssocID="{8558BC53-D750-44A0-99B1-EFA20E8D04BC}" presName="textRect" presStyleLbl="revTx" presStyleIdx="1" presStyleCnt="3">
        <dgm:presLayoutVars>
          <dgm:chMax val="1"/>
          <dgm:chPref val="1"/>
        </dgm:presLayoutVars>
      </dgm:prSet>
      <dgm:spPr/>
    </dgm:pt>
    <dgm:pt modelId="{49DAB4B5-A3C0-4938-A0D0-50BDDED788A2}" type="pres">
      <dgm:prSet presAssocID="{B078058F-0520-413C-B463-4B6AB8F55043}" presName="sibTrans" presStyleCnt="0"/>
      <dgm:spPr/>
    </dgm:pt>
    <dgm:pt modelId="{3DB4B730-4F67-4428-B482-C6CA5AB460C8}" type="pres">
      <dgm:prSet presAssocID="{F1CA5057-04A4-4D62-A20E-43B21A6CCC1E}" presName="compNode" presStyleCnt="0"/>
      <dgm:spPr/>
    </dgm:pt>
    <dgm:pt modelId="{029ADC17-351F-4AD6-B3F9-7EC5687E7EFC}" type="pres">
      <dgm:prSet presAssocID="{F1CA5057-04A4-4D62-A20E-43B21A6CCC1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D3D23B7-2969-4B1D-A9C6-D810B24FBAD4}" type="pres">
      <dgm:prSet presAssocID="{F1CA5057-04A4-4D62-A20E-43B21A6CCC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D48C95C-A507-414F-9BC1-C6EEDCB06F5F}" type="pres">
      <dgm:prSet presAssocID="{F1CA5057-04A4-4D62-A20E-43B21A6CCC1E}" presName="spaceRect" presStyleCnt="0"/>
      <dgm:spPr/>
    </dgm:pt>
    <dgm:pt modelId="{16EA5B07-DBD5-4DA2-8EE7-497CAA51F19E}" type="pres">
      <dgm:prSet presAssocID="{F1CA5057-04A4-4D62-A20E-43B21A6CCC1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2D4E05-9009-4E8C-B449-2020F7BFA89C}" type="presOf" srcId="{8558BC53-D750-44A0-99B1-EFA20E8D04BC}" destId="{F5B84CBB-5657-452A-8010-00554D6D181C}" srcOrd="0" destOrd="0" presId="urn:microsoft.com/office/officeart/2018/5/layout/IconLeafLabelList"/>
    <dgm:cxn modelId="{4EF76912-5828-49BA-ABB2-A7C51BA593D9}" srcId="{7388F338-E099-411F-99F1-DE21271660C6}" destId="{F1CA5057-04A4-4D62-A20E-43B21A6CCC1E}" srcOrd="2" destOrd="0" parTransId="{96C0EDDD-11F7-4BAE-8415-DE9002371DB0}" sibTransId="{1D6BD40F-B637-4851-AA9E-C7EFDF5A9A14}"/>
    <dgm:cxn modelId="{DCF12D3E-E085-4EDA-A3C6-BB03AD5AF4BF}" srcId="{7388F338-E099-411F-99F1-DE21271660C6}" destId="{F3FDB039-209C-49F6-BDCC-2993AD1EF888}" srcOrd="0" destOrd="0" parTransId="{7FA75116-C54D-4F5D-A4A8-095DAC0574D9}" sibTransId="{896D4D23-6FBC-4EE8-A206-F1C68F1C5FD7}"/>
    <dgm:cxn modelId="{6282974A-A11C-4060-8399-777E061FCA9B}" type="presOf" srcId="{7388F338-E099-411F-99F1-DE21271660C6}" destId="{CF70A1E9-814E-41CE-AE1D-ED7FF1B45331}" srcOrd="0" destOrd="0" presId="urn:microsoft.com/office/officeart/2018/5/layout/IconLeafLabelList"/>
    <dgm:cxn modelId="{00F9AA7B-D106-40A9-A562-8992A5994F92}" type="presOf" srcId="{F3FDB039-209C-49F6-BDCC-2993AD1EF888}" destId="{B35D2AC9-676C-4C59-BC79-5A59C7523781}" srcOrd="0" destOrd="0" presId="urn:microsoft.com/office/officeart/2018/5/layout/IconLeafLabelList"/>
    <dgm:cxn modelId="{F2E754B5-554E-4B4D-8B97-8867ACF0E6D3}" type="presOf" srcId="{F1CA5057-04A4-4D62-A20E-43B21A6CCC1E}" destId="{16EA5B07-DBD5-4DA2-8EE7-497CAA51F19E}" srcOrd="0" destOrd="0" presId="urn:microsoft.com/office/officeart/2018/5/layout/IconLeafLabelList"/>
    <dgm:cxn modelId="{9B86B4E0-E4B0-4DF2-B55D-7D9D771C0AC5}" srcId="{7388F338-E099-411F-99F1-DE21271660C6}" destId="{8558BC53-D750-44A0-99B1-EFA20E8D04BC}" srcOrd="1" destOrd="0" parTransId="{96CC7FF7-F806-445D-A8E6-960BD60BD0DE}" sibTransId="{B078058F-0520-413C-B463-4B6AB8F55043}"/>
    <dgm:cxn modelId="{FAB66C74-AE46-4A19-A34A-F168E20ED06E}" type="presParOf" srcId="{CF70A1E9-814E-41CE-AE1D-ED7FF1B45331}" destId="{28913BBB-5218-400A-BFE5-88ABDFE14344}" srcOrd="0" destOrd="0" presId="urn:microsoft.com/office/officeart/2018/5/layout/IconLeafLabelList"/>
    <dgm:cxn modelId="{D339BC43-E706-4ED6-927C-D8B5025125CD}" type="presParOf" srcId="{28913BBB-5218-400A-BFE5-88ABDFE14344}" destId="{71D7BBA1-D244-40A6-B08D-3559CFC64E06}" srcOrd="0" destOrd="0" presId="urn:microsoft.com/office/officeart/2018/5/layout/IconLeafLabelList"/>
    <dgm:cxn modelId="{8365E848-FC1D-4263-B73A-8F96B36FC62E}" type="presParOf" srcId="{28913BBB-5218-400A-BFE5-88ABDFE14344}" destId="{7007AA40-C007-4CC7-B4B4-3488033ABCC6}" srcOrd="1" destOrd="0" presId="urn:microsoft.com/office/officeart/2018/5/layout/IconLeafLabelList"/>
    <dgm:cxn modelId="{3F4A82D4-38B7-400C-A3A6-DD547AC0A5FC}" type="presParOf" srcId="{28913BBB-5218-400A-BFE5-88ABDFE14344}" destId="{C9F2DBA1-A011-4F3E-9E67-2DBF9A42D603}" srcOrd="2" destOrd="0" presId="urn:microsoft.com/office/officeart/2018/5/layout/IconLeafLabelList"/>
    <dgm:cxn modelId="{ABF132E1-1421-4879-81E1-3CC8CDB41607}" type="presParOf" srcId="{28913BBB-5218-400A-BFE5-88ABDFE14344}" destId="{B35D2AC9-676C-4C59-BC79-5A59C7523781}" srcOrd="3" destOrd="0" presId="urn:microsoft.com/office/officeart/2018/5/layout/IconLeafLabelList"/>
    <dgm:cxn modelId="{D57691BC-B3EF-4922-B609-5446E54ECD54}" type="presParOf" srcId="{CF70A1E9-814E-41CE-AE1D-ED7FF1B45331}" destId="{51885D18-A85B-463E-A26E-424E94E179C7}" srcOrd="1" destOrd="0" presId="urn:microsoft.com/office/officeart/2018/5/layout/IconLeafLabelList"/>
    <dgm:cxn modelId="{18A18C58-AE8B-4A73-B83F-88AEE9315FD5}" type="presParOf" srcId="{CF70A1E9-814E-41CE-AE1D-ED7FF1B45331}" destId="{4D215311-2C5D-4F1E-A75C-7FE0E4F3FD11}" srcOrd="2" destOrd="0" presId="urn:microsoft.com/office/officeart/2018/5/layout/IconLeafLabelList"/>
    <dgm:cxn modelId="{CD482353-B2A4-4C77-827A-074BBE9DD68A}" type="presParOf" srcId="{4D215311-2C5D-4F1E-A75C-7FE0E4F3FD11}" destId="{34506149-8FB9-4839-BD7B-3DA5B349950D}" srcOrd="0" destOrd="0" presId="urn:microsoft.com/office/officeart/2018/5/layout/IconLeafLabelList"/>
    <dgm:cxn modelId="{A7990B98-0AB7-4247-AF64-5766D0CE9DEB}" type="presParOf" srcId="{4D215311-2C5D-4F1E-A75C-7FE0E4F3FD11}" destId="{67DA340A-67C9-4D1D-A479-D6FA65B8E3B2}" srcOrd="1" destOrd="0" presId="urn:microsoft.com/office/officeart/2018/5/layout/IconLeafLabelList"/>
    <dgm:cxn modelId="{CCA7FBAC-577D-4799-9433-D51CB6C6B835}" type="presParOf" srcId="{4D215311-2C5D-4F1E-A75C-7FE0E4F3FD11}" destId="{E4986495-A1FA-41E0-905E-5A47DF02D305}" srcOrd="2" destOrd="0" presId="urn:microsoft.com/office/officeart/2018/5/layout/IconLeafLabelList"/>
    <dgm:cxn modelId="{A397F9EA-BB0F-46EA-B4E9-6A0A056E9735}" type="presParOf" srcId="{4D215311-2C5D-4F1E-A75C-7FE0E4F3FD11}" destId="{F5B84CBB-5657-452A-8010-00554D6D181C}" srcOrd="3" destOrd="0" presId="urn:microsoft.com/office/officeart/2018/5/layout/IconLeafLabelList"/>
    <dgm:cxn modelId="{F96011CE-81E7-4FF6-97A3-5934D2EE8722}" type="presParOf" srcId="{CF70A1E9-814E-41CE-AE1D-ED7FF1B45331}" destId="{49DAB4B5-A3C0-4938-A0D0-50BDDED788A2}" srcOrd="3" destOrd="0" presId="urn:microsoft.com/office/officeart/2018/5/layout/IconLeafLabelList"/>
    <dgm:cxn modelId="{831826C2-EC79-4E58-80FC-1770457A3CEE}" type="presParOf" srcId="{CF70A1E9-814E-41CE-AE1D-ED7FF1B45331}" destId="{3DB4B730-4F67-4428-B482-C6CA5AB460C8}" srcOrd="4" destOrd="0" presId="urn:microsoft.com/office/officeart/2018/5/layout/IconLeafLabelList"/>
    <dgm:cxn modelId="{BFC12B79-C576-47AA-BBCF-CDFE354CC776}" type="presParOf" srcId="{3DB4B730-4F67-4428-B482-C6CA5AB460C8}" destId="{029ADC17-351F-4AD6-B3F9-7EC5687E7EFC}" srcOrd="0" destOrd="0" presId="urn:microsoft.com/office/officeart/2018/5/layout/IconLeafLabelList"/>
    <dgm:cxn modelId="{17DDC917-90C7-4C2E-B07F-1001D5EDF311}" type="presParOf" srcId="{3DB4B730-4F67-4428-B482-C6CA5AB460C8}" destId="{5D3D23B7-2969-4B1D-A9C6-D810B24FBAD4}" srcOrd="1" destOrd="0" presId="urn:microsoft.com/office/officeart/2018/5/layout/IconLeafLabelList"/>
    <dgm:cxn modelId="{1B579234-8B91-4564-A908-94CD9D8B7F44}" type="presParOf" srcId="{3DB4B730-4F67-4428-B482-C6CA5AB460C8}" destId="{8D48C95C-A507-414F-9BC1-C6EEDCB06F5F}" srcOrd="2" destOrd="0" presId="urn:microsoft.com/office/officeart/2018/5/layout/IconLeafLabelList"/>
    <dgm:cxn modelId="{8F3CE07A-B910-4DD7-9D11-8AEC6A81C992}" type="presParOf" srcId="{3DB4B730-4F67-4428-B482-C6CA5AB460C8}" destId="{16EA5B07-DBD5-4DA2-8EE7-497CAA51F19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B3E5EC-2550-43B8-A55D-805D348900C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B7B8B1-5AF7-4A30-BCE9-7F30D37D57D9}">
      <dgm:prSet custT="1"/>
      <dgm:spPr/>
      <dgm:t>
        <a:bodyPr/>
        <a:lstStyle/>
        <a:p>
          <a:r>
            <a:rPr lang="en-US" sz="2200"/>
            <a:t>Black, Indigenous, and People of Color (BIPOC) Population</a:t>
          </a:r>
        </a:p>
      </dgm:t>
    </dgm:pt>
    <dgm:pt modelId="{C612FC38-FE39-4456-B4FC-385F3D6FA793}" type="parTrans" cxnId="{F60F3785-F2E1-43D8-BBCB-10D09B5F2421}">
      <dgm:prSet/>
      <dgm:spPr/>
      <dgm:t>
        <a:bodyPr/>
        <a:lstStyle/>
        <a:p>
          <a:endParaRPr lang="en-US" sz="2200"/>
        </a:p>
      </dgm:t>
    </dgm:pt>
    <dgm:pt modelId="{BAA5DA93-AF03-420F-AB5D-F64D25793D0A}" type="sibTrans" cxnId="{F60F3785-F2E1-43D8-BBCB-10D09B5F2421}">
      <dgm:prSet/>
      <dgm:spPr/>
      <dgm:t>
        <a:bodyPr/>
        <a:lstStyle/>
        <a:p>
          <a:endParaRPr lang="en-US" sz="2200"/>
        </a:p>
      </dgm:t>
    </dgm:pt>
    <dgm:pt modelId="{F08148BC-811E-4D52-98E7-A09EF804E7B7}">
      <dgm:prSet custT="1"/>
      <dgm:spPr/>
      <dgm:t>
        <a:bodyPr/>
        <a:lstStyle/>
        <a:p>
          <a:r>
            <a:rPr lang="en-US" sz="2200"/>
            <a:t>People 25+ without a High School Diploma</a:t>
          </a:r>
        </a:p>
      </dgm:t>
    </dgm:pt>
    <dgm:pt modelId="{E568CE47-A1E3-4FED-8188-DED6FD22D778}" type="parTrans" cxnId="{E68F74F4-3152-445E-9592-04B8B63BDC1C}">
      <dgm:prSet/>
      <dgm:spPr/>
      <dgm:t>
        <a:bodyPr/>
        <a:lstStyle/>
        <a:p>
          <a:endParaRPr lang="en-US" sz="2200"/>
        </a:p>
      </dgm:t>
    </dgm:pt>
    <dgm:pt modelId="{93D8C017-EE31-4B6E-B15F-40B7E3515C82}" type="sibTrans" cxnId="{E68F74F4-3152-445E-9592-04B8B63BDC1C}">
      <dgm:prSet/>
      <dgm:spPr/>
      <dgm:t>
        <a:bodyPr/>
        <a:lstStyle/>
        <a:p>
          <a:endParaRPr lang="en-US" sz="2200"/>
        </a:p>
      </dgm:t>
    </dgm:pt>
    <dgm:pt modelId="{5A76C3FE-7263-421D-B5A4-E16A214E10A1}">
      <dgm:prSet custT="1"/>
      <dgm:spPr/>
      <dgm:t>
        <a:bodyPr/>
        <a:lstStyle/>
        <a:p>
          <a:r>
            <a:rPr lang="en-US" sz="2200"/>
            <a:t>Percent of Overcrowded Housing Units</a:t>
          </a:r>
        </a:p>
      </dgm:t>
    </dgm:pt>
    <dgm:pt modelId="{C42D9A74-C42A-4BF0-91F5-CBAE5650A595}" type="parTrans" cxnId="{DDCB00EB-717C-46E1-81BA-1E12705D92F5}">
      <dgm:prSet/>
      <dgm:spPr/>
      <dgm:t>
        <a:bodyPr/>
        <a:lstStyle/>
        <a:p>
          <a:endParaRPr lang="en-US" sz="2200"/>
        </a:p>
      </dgm:t>
    </dgm:pt>
    <dgm:pt modelId="{3DEBFE5C-C2F5-4850-B897-2656477A1A2C}" type="sibTrans" cxnId="{DDCB00EB-717C-46E1-81BA-1E12705D92F5}">
      <dgm:prSet/>
      <dgm:spPr/>
      <dgm:t>
        <a:bodyPr/>
        <a:lstStyle/>
        <a:p>
          <a:endParaRPr lang="en-US" sz="2200"/>
        </a:p>
      </dgm:t>
    </dgm:pt>
    <dgm:pt modelId="{E3A8A37D-C67C-427F-8F22-33314B89DE37}">
      <dgm:prSet custT="1"/>
      <dgm:spPr/>
      <dgm:t>
        <a:bodyPr/>
        <a:lstStyle/>
        <a:p>
          <a:r>
            <a:rPr lang="en-US" sz="2200"/>
            <a:t>Households with No Vehicle</a:t>
          </a:r>
        </a:p>
      </dgm:t>
    </dgm:pt>
    <dgm:pt modelId="{660C6161-64C1-46C2-9589-E296E69839CD}" type="parTrans" cxnId="{1B0637D5-A0F0-4732-9209-4B4D8C7277CC}">
      <dgm:prSet/>
      <dgm:spPr/>
      <dgm:t>
        <a:bodyPr/>
        <a:lstStyle/>
        <a:p>
          <a:endParaRPr lang="en-US" sz="2200"/>
        </a:p>
      </dgm:t>
    </dgm:pt>
    <dgm:pt modelId="{D39312EF-B9E2-42DE-978D-90DF852135C1}" type="sibTrans" cxnId="{1B0637D5-A0F0-4732-9209-4B4D8C7277CC}">
      <dgm:prSet/>
      <dgm:spPr/>
      <dgm:t>
        <a:bodyPr/>
        <a:lstStyle/>
        <a:p>
          <a:endParaRPr lang="en-US" sz="2200"/>
        </a:p>
      </dgm:t>
    </dgm:pt>
    <dgm:pt modelId="{3D053ACE-3238-4E1A-A435-A1297F078059}">
      <dgm:prSet custT="1"/>
      <dgm:spPr/>
      <dgm:t>
        <a:bodyPr/>
        <a:lstStyle/>
        <a:p>
          <a:r>
            <a:rPr lang="en-US" sz="2200"/>
            <a:t>Population below 150%</a:t>
          </a:r>
        </a:p>
      </dgm:t>
    </dgm:pt>
    <dgm:pt modelId="{FE2F58F4-240B-4C11-B8A7-44EDB065EA31}" type="parTrans" cxnId="{FBAA2C95-B5FB-48DC-9884-B2E071C21F1F}">
      <dgm:prSet/>
      <dgm:spPr/>
      <dgm:t>
        <a:bodyPr/>
        <a:lstStyle/>
        <a:p>
          <a:endParaRPr lang="en-US" sz="2200"/>
        </a:p>
      </dgm:t>
    </dgm:pt>
    <dgm:pt modelId="{5A806471-7C39-4818-97DD-EB8F748914DC}" type="sibTrans" cxnId="{FBAA2C95-B5FB-48DC-9884-B2E071C21F1F}">
      <dgm:prSet/>
      <dgm:spPr/>
      <dgm:t>
        <a:bodyPr/>
        <a:lstStyle/>
        <a:p>
          <a:endParaRPr lang="en-US" sz="2200"/>
        </a:p>
      </dgm:t>
    </dgm:pt>
    <dgm:pt modelId="{EF7E16C1-C884-455C-8EF4-5BAF71DC6773}">
      <dgm:prSet custT="1"/>
      <dgm:spPr/>
      <dgm:t>
        <a:bodyPr/>
        <a:lstStyle/>
        <a:p>
          <a:r>
            <a:rPr lang="en-US" sz="2200"/>
            <a:t>Heat Exposure Index</a:t>
          </a:r>
        </a:p>
      </dgm:t>
    </dgm:pt>
    <dgm:pt modelId="{F679467E-CE5E-46D0-AB94-B8AD179E31CA}" type="parTrans" cxnId="{1D85B3AB-63AE-450B-B5D6-7FE24D5EB44F}">
      <dgm:prSet/>
      <dgm:spPr/>
      <dgm:t>
        <a:bodyPr/>
        <a:lstStyle/>
        <a:p>
          <a:endParaRPr lang="en-US" sz="2200"/>
        </a:p>
      </dgm:t>
    </dgm:pt>
    <dgm:pt modelId="{2B952CE7-A2E9-4E02-A678-2EF187FAA113}" type="sibTrans" cxnId="{1D85B3AB-63AE-450B-B5D6-7FE24D5EB44F}">
      <dgm:prSet/>
      <dgm:spPr/>
      <dgm:t>
        <a:bodyPr/>
        <a:lstStyle/>
        <a:p>
          <a:endParaRPr lang="en-US" sz="2200"/>
        </a:p>
      </dgm:t>
    </dgm:pt>
    <dgm:pt modelId="{FCEEEB47-A856-45C5-8083-563C0D07E301}" type="pres">
      <dgm:prSet presAssocID="{2DB3E5EC-2550-43B8-A55D-805D348900C7}" presName="vert0" presStyleCnt="0">
        <dgm:presLayoutVars>
          <dgm:dir/>
          <dgm:animOne val="branch"/>
          <dgm:animLvl val="lvl"/>
        </dgm:presLayoutVars>
      </dgm:prSet>
      <dgm:spPr/>
    </dgm:pt>
    <dgm:pt modelId="{05534A4F-BA4B-4BD6-BEE2-2599B7E331A5}" type="pres">
      <dgm:prSet presAssocID="{DFB7B8B1-5AF7-4A30-BCE9-7F30D37D57D9}" presName="thickLine" presStyleLbl="alignNode1" presStyleIdx="0" presStyleCnt="6"/>
      <dgm:spPr/>
    </dgm:pt>
    <dgm:pt modelId="{03C2D424-9812-42D3-8A36-3FADABF0B2A1}" type="pres">
      <dgm:prSet presAssocID="{DFB7B8B1-5AF7-4A30-BCE9-7F30D37D57D9}" presName="horz1" presStyleCnt="0"/>
      <dgm:spPr/>
    </dgm:pt>
    <dgm:pt modelId="{F4A9E660-6A17-4CE1-AED8-3CE144B1C024}" type="pres">
      <dgm:prSet presAssocID="{DFB7B8B1-5AF7-4A30-BCE9-7F30D37D57D9}" presName="tx1" presStyleLbl="revTx" presStyleIdx="0" presStyleCnt="6"/>
      <dgm:spPr/>
    </dgm:pt>
    <dgm:pt modelId="{71A6FD5D-FAEC-4E7D-BEF8-FC9CABE5B235}" type="pres">
      <dgm:prSet presAssocID="{DFB7B8B1-5AF7-4A30-BCE9-7F30D37D57D9}" presName="vert1" presStyleCnt="0"/>
      <dgm:spPr/>
    </dgm:pt>
    <dgm:pt modelId="{2A95F65D-79FE-4C07-BDD5-51B583CA14C5}" type="pres">
      <dgm:prSet presAssocID="{F08148BC-811E-4D52-98E7-A09EF804E7B7}" presName="thickLine" presStyleLbl="alignNode1" presStyleIdx="1" presStyleCnt="6"/>
      <dgm:spPr/>
    </dgm:pt>
    <dgm:pt modelId="{825AC380-E893-40CD-8E6C-24B61ECED70C}" type="pres">
      <dgm:prSet presAssocID="{F08148BC-811E-4D52-98E7-A09EF804E7B7}" presName="horz1" presStyleCnt="0"/>
      <dgm:spPr/>
    </dgm:pt>
    <dgm:pt modelId="{F3A8E187-A02F-4252-8733-54020ECCB820}" type="pres">
      <dgm:prSet presAssocID="{F08148BC-811E-4D52-98E7-A09EF804E7B7}" presName="tx1" presStyleLbl="revTx" presStyleIdx="1" presStyleCnt="6"/>
      <dgm:spPr/>
    </dgm:pt>
    <dgm:pt modelId="{EB5555C3-E943-4B5D-8534-6E8F250E4361}" type="pres">
      <dgm:prSet presAssocID="{F08148BC-811E-4D52-98E7-A09EF804E7B7}" presName="vert1" presStyleCnt="0"/>
      <dgm:spPr/>
    </dgm:pt>
    <dgm:pt modelId="{1E957CBA-0F9E-4EAB-85D1-51FE3A5DF559}" type="pres">
      <dgm:prSet presAssocID="{5A76C3FE-7263-421D-B5A4-E16A214E10A1}" presName="thickLine" presStyleLbl="alignNode1" presStyleIdx="2" presStyleCnt="6"/>
      <dgm:spPr/>
    </dgm:pt>
    <dgm:pt modelId="{A1788F86-FA08-4C95-AF79-38FF81E7F6B4}" type="pres">
      <dgm:prSet presAssocID="{5A76C3FE-7263-421D-B5A4-E16A214E10A1}" presName="horz1" presStyleCnt="0"/>
      <dgm:spPr/>
    </dgm:pt>
    <dgm:pt modelId="{5E901DC1-3953-4F48-BF63-74DFAEEDCDCE}" type="pres">
      <dgm:prSet presAssocID="{5A76C3FE-7263-421D-B5A4-E16A214E10A1}" presName="tx1" presStyleLbl="revTx" presStyleIdx="2" presStyleCnt="6"/>
      <dgm:spPr/>
    </dgm:pt>
    <dgm:pt modelId="{06424171-BABD-45E3-ACD2-0EE897D16298}" type="pres">
      <dgm:prSet presAssocID="{5A76C3FE-7263-421D-B5A4-E16A214E10A1}" presName="vert1" presStyleCnt="0"/>
      <dgm:spPr/>
    </dgm:pt>
    <dgm:pt modelId="{55AC03F0-01A4-410D-B844-D9FB5C2E2CC4}" type="pres">
      <dgm:prSet presAssocID="{E3A8A37D-C67C-427F-8F22-33314B89DE37}" presName="thickLine" presStyleLbl="alignNode1" presStyleIdx="3" presStyleCnt="6"/>
      <dgm:spPr/>
    </dgm:pt>
    <dgm:pt modelId="{093C1A51-FC19-4DD7-AD54-505BE47BFACD}" type="pres">
      <dgm:prSet presAssocID="{E3A8A37D-C67C-427F-8F22-33314B89DE37}" presName="horz1" presStyleCnt="0"/>
      <dgm:spPr/>
    </dgm:pt>
    <dgm:pt modelId="{032EE8C8-CF8D-4CAF-AAD6-AE974BE2C379}" type="pres">
      <dgm:prSet presAssocID="{E3A8A37D-C67C-427F-8F22-33314B89DE37}" presName="tx1" presStyleLbl="revTx" presStyleIdx="3" presStyleCnt="6"/>
      <dgm:spPr/>
    </dgm:pt>
    <dgm:pt modelId="{755D34A2-94CA-459F-A58E-01C3E5EBAFF9}" type="pres">
      <dgm:prSet presAssocID="{E3A8A37D-C67C-427F-8F22-33314B89DE37}" presName="vert1" presStyleCnt="0"/>
      <dgm:spPr/>
    </dgm:pt>
    <dgm:pt modelId="{65A2DC29-52BF-45B0-B86C-AAEDACE1D0BE}" type="pres">
      <dgm:prSet presAssocID="{3D053ACE-3238-4E1A-A435-A1297F078059}" presName="thickLine" presStyleLbl="alignNode1" presStyleIdx="4" presStyleCnt="6"/>
      <dgm:spPr/>
    </dgm:pt>
    <dgm:pt modelId="{3128B6CE-0BA0-4A5C-A3F4-D47CC8DA5A59}" type="pres">
      <dgm:prSet presAssocID="{3D053ACE-3238-4E1A-A435-A1297F078059}" presName="horz1" presStyleCnt="0"/>
      <dgm:spPr/>
    </dgm:pt>
    <dgm:pt modelId="{393C9A89-439A-42C0-861D-D048BCD4EFAD}" type="pres">
      <dgm:prSet presAssocID="{3D053ACE-3238-4E1A-A435-A1297F078059}" presName="tx1" presStyleLbl="revTx" presStyleIdx="4" presStyleCnt="6"/>
      <dgm:spPr/>
    </dgm:pt>
    <dgm:pt modelId="{0AED0F5E-839F-4B95-AEC8-0F1B9DD11DDF}" type="pres">
      <dgm:prSet presAssocID="{3D053ACE-3238-4E1A-A435-A1297F078059}" presName="vert1" presStyleCnt="0"/>
      <dgm:spPr/>
    </dgm:pt>
    <dgm:pt modelId="{ED391958-8F34-4398-821E-8AE3AD14046E}" type="pres">
      <dgm:prSet presAssocID="{EF7E16C1-C884-455C-8EF4-5BAF71DC6773}" presName="thickLine" presStyleLbl="alignNode1" presStyleIdx="5" presStyleCnt="6"/>
      <dgm:spPr/>
    </dgm:pt>
    <dgm:pt modelId="{D1DD65D2-E65E-4F57-966D-C206BA21BBCA}" type="pres">
      <dgm:prSet presAssocID="{EF7E16C1-C884-455C-8EF4-5BAF71DC6773}" presName="horz1" presStyleCnt="0"/>
      <dgm:spPr/>
    </dgm:pt>
    <dgm:pt modelId="{7CA2D23D-B35E-4A70-B46B-63DE2D5B3E16}" type="pres">
      <dgm:prSet presAssocID="{EF7E16C1-C884-455C-8EF4-5BAF71DC6773}" presName="tx1" presStyleLbl="revTx" presStyleIdx="5" presStyleCnt="6"/>
      <dgm:spPr/>
    </dgm:pt>
    <dgm:pt modelId="{F5A344AF-4C8B-4A8B-8F58-B138E68D24D8}" type="pres">
      <dgm:prSet presAssocID="{EF7E16C1-C884-455C-8EF4-5BAF71DC6773}" presName="vert1" presStyleCnt="0"/>
      <dgm:spPr/>
    </dgm:pt>
  </dgm:ptLst>
  <dgm:cxnLst>
    <dgm:cxn modelId="{ECCA143B-FFA6-4EDC-AB06-962E24692209}" type="presOf" srcId="{5A76C3FE-7263-421D-B5A4-E16A214E10A1}" destId="{5E901DC1-3953-4F48-BF63-74DFAEEDCDCE}" srcOrd="0" destOrd="0" presId="urn:microsoft.com/office/officeart/2008/layout/LinedList"/>
    <dgm:cxn modelId="{33C11A5B-1710-4272-868A-E5CDD575720B}" type="presOf" srcId="{3D053ACE-3238-4E1A-A435-A1297F078059}" destId="{393C9A89-439A-42C0-861D-D048BCD4EFAD}" srcOrd="0" destOrd="0" presId="urn:microsoft.com/office/officeart/2008/layout/LinedList"/>
    <dgm:cxn modelId="{654AE043-6725-4CB9-9AA0-DEDDEF838072}" type="presOf" srcId="{F08148BC-811E-4D52-98E7-A09EF804E7B7}" destId="{F3A8E187-A02F-4252-8733-54020ECCB820}" srcOrd="0" destOrd="0" presId="urn:microsoft.com/office/officeart/2008/layout/LinedList"/>
    <dgm:cxn modelId="{A65F2450-19F0-43DF-9AF8-50E1FA06DA89}" type="presOf" srcId="{DFB7B8B1-5AF7-4A30-BCE9-7F30D37D57D9}" destId="{F4A9E660-6A17-4CE1-AED8-3CE144B1C024}" srcOrd="0" destOrd="0" presId="urn:microsoft.com/office/officeart/2008/layout/LinedList"/>
    <dgm:cxn modelId="{46228B7F-4F51-4A6D-B4CC-7C8A4238FC54}" type="presOf" srcId="{EF7E16C1-C884-455C-8EF4-5BAF71DC6773}" destId="{7CA2D23D-B35E-4A70-B46B-63DE2D5B3E16}" srcOrd="0" destOrd="0" presId="urn:microsoft.com/office/officeart/2008/layout/LinedList"/>
    <dgm:cxn modelId="{F60F3785-F2E1-43D8-BBCB-10D09B5F2421}" srcId="{2DB3E5EC-2550-43B8-A55D-805D348900C7}" destId="{DFB7B8B1-5AF7-4A30-BCE9-7F30D37D57D9}" srcOrd="0" destOrd="0" parTransId="{C612FC38-FE39-4456-B4FC-385F3D6FA793}" sibTransId="{BAA5DA93-AF03-420F-AB5D-F64D25793D0A}"/>
    <dgm:cxn modelId="{FBAA2C95-B5FB-48DC-9884-B2E071C21F1F}" srcId="{2DB3E5EC-2550-43B8-A55D-805D348900C7}" destId="{3D053ACE-3238-4E1A-A435-A1297F078059}" srcOrd="4" destOrd="0" parTransId="{FE2F58F4-240B-4C11-B8A7-44EDB065EA31}" sibTransId="{5A806471-7C39-4818-97DD-EB8F748914DC}"/>
    <dgm:cxn modelId="{717AE0A2-42C4-4477-A734-481372EC1462}" type="presOf" srcId="{E3A8A37D-C67C-427F-8F22-33314B89DE37}" destId="{032EE8C8-CF8D-4CAF-AAD6-AE974BE2C379}" srcOrd="0" destOrd="0" presId="urn:microsoft.com/office/officeart/2008/layout/LinedList"/>
    <dgm:cxn modelId="{1D85B3AB-63AE-450B-B5D6-7FE24D5EB44F}" srcId="{2DB3E5EC-2550-43B8-A55D-805D348900C7}" destId="{EF7E16C1-C884-455C-8EF4-5BAF71DC6773}" srcOrd="5" destOrd="0" parTransId="{F679467E-CE5E-46D0-AB94-B8AD179E31CA}" sibTransId="{2B952CE7-A2E9-4E02-A678-2EF187FAA113}"/>
    <dgm:cxn modelId="{1B0637D5-A0F0-4732-9209-4B4D8C7277CC}" srcId="{2DB3E5EC-2550-43B8-A55D-805D348900C7}" destId="{E3A8A37D-C67C-427F-8F22-33314B89DE37}" srcOrd="3" destOrd="0" parTransId="{660C6161-64C1-46C2-9589-E296E69839CD}" sibTransId="{D39312EF-B9E2-42DE-978D-90DF852135C1}"/>
    <dgm:cxn modelId="{74E56FDA-AF59-4999-9C3B-BD34718198FC}" type="presOf" srcId="{2DB3E5EC-2550-43B8-A55D-805D348900C7}" destId="{FCEEEB47-A856-45C5-8083-563C0D07E301}" srcOrd="0" destOrd="0" presId="urn:microsoft.com/office/officeart/2008/layout/LinedList"/>
    <dgm:cxn modelId="{DDCB00EB-717C-46E1-81BA-1E12705D92F5}" srcId="{2DB3E5EC-2550-43B8-A55D-805D348900C7}" destId="{5A76C3FE-7263-421D-B5A4-E16A214E10A1}" srcOrd="2" destOrd="0" parTransId="{C42D9A74-C42A-4BF0-91F5-CBAE5650A595}" sibTransId="{3DEBFE5C-C2F5-4850-B897-2656477A1A2C}"/>
    <dgm:cxn modelId="{E68F74F4-3152-445E-9592-04B8B63BDC1C}" srcId="{2DB3E5EC-2550-43B8-A55D-805D348900C7}" destId="{F08148BC-811E-4D52-98E7-A09EF804E7B7}" srcOrd="1" destOrd="0" parTransId="{E568CE47-A1E3-4FED-8188-DED6FD22D778}" sibTransId="{93D8C017-EE31-4B6E-B15F-40B7E3515C82}"/>
    <dgm:cxn modelId="{BF9B92A4-D695-4DDD-BEEE-82890ADBDA99}" type="presParOf" srcId="{FCEEEB47-A856-45C5-8083-563C0D07E301}" destId="{05534A4F-BA4B-4BD6-BEE2-2599B7E331A5}" srcOrd="0" destOrd="0" presId="urn:microsoft.com/office/officeart/2008/layout/LinedList"/>
    <dgm:cxn modelId="{B46714CC-BAB2-4631-8006-43CF68E6D7C0}" type="presParOf" srcId="{FCEEEB47-A856-45C5-8083-563C0D07E301}" destId="{03C2D424-9812-42D3-8A36-3FADABF0B2A1}" srcOrd="1" destOrd="0" presId="urn:microsoft.com/office/officeart/2008/layout/LinedList"/>
    <dgm:cxn modelId="{1CC258BC-56F2-4F52-AA42-CFB0520217C3}" type="presParOf" srcId="{03C2D424-9812-42D3-8A36-3FADABF0B2A1}" destId="{F4A9E660-6A17-4CE1-AED8-3CE144B1C024}" srcOrd="0" destOrd="0" presId="urn:microsoft.com/office/officeart/2008/layout/LinedList"/>
    <dgm:cxn modelId="{FE6613A4-B2EE-4D7E-8B47-58518B3D1E7F}" type="presParOf" srcId="{03C2D424-9812-42D3-8A36-3FADABF0B2A1}" destId="{71A6FD5D-FAEC-4E7D-BEF8-FC9CABE5B235}" srcOrd="1" destOrd="0" presId="urn:microsoft.com/office/officeart/2008/layout/LinedList"/>
    <dgm:cxn modelId="{DA1E31E7-45F0-486D-96CC-BCB9C935D2FF}" type="presParOf" srcId="{FCEEEB47-A856-45C5-8083-563C0D07E301}" destId="{2A95F65D-79FE-4C07-BDD5-51B583CA14C5}" srcOrd="2" destOrd="0" presId="urn:microsoft.com/office/officeart/2008/layout/LinedList"/>
    <dgm:cxn modelId="{C812B5BD-F641-42A0-9A8D-28CE378B0524}" type="presParOf" srcId="{FCEEEB47-A856-45C5-8083-563C0D07E301}" destId="{825AC380-E893-40CD-8E6C-24B61ECED70C}" srcOrd="3" destOrd="0" presId="urn:microsoft.com/office/officeart/2008/layout/LinedList"/>
    <dgm:cxn modelId="{7A091BD5-CE6F-4808-B56D-CD4D74758919}" type="presParOf" srcId="{825AC380-E893-40CD-8E6C-24B61ECED70C}" destId="{F3A8E187-A02F-4252-8733-54020ECCB820}" srcOrd="0" destOrd="0" presId="urn:microsoft.com/office/officeart/2008/layout/LinedList"/>
    <dgm:cxn modelId="{4CC308BB-B038-474E-9120-8F8080C5C8E1}" type="presParOf" srcId="{825AC380-E893-40CD-8E6C-24B61ECED70C}" destId="{EB5555C3-E943-4B5D-8534-6E8F250E4361}" srcOrd="1" destOrd="0" presId="urn:microsoft.com/office/officeart/2008/layout/LinedList"/>
    <dgm:cxn modelId="{65FAB7AF-FC68-4499-9C81-69E44AEBD5D1}" type="presParOf" srcId="{FCEEEB47-A856-45C5-8083-563C0D07E301}" destId="{1E957CBA-0F9E-4EAB-85D1-51FE3A5DF559}" srcOrd="4" destOrd="0" presId="urn:microsoft.com/office/officeart/2008/layout/LinedList"/>
    <dgm:cxn modelId="{E199F22B-B54F-4A26-A0CA-72DFB08B7C27}" type="presParOf" srcId="{FCEEEB47-A856-45C5-8083-563C0D07E301}" destId="{A1788F86-FA08-4C95-AF79-38FF81E7F6B4}" srcOrd="5" destOrd="0" presId="urn:microsoft.com/office/officeart/2008/layout/LinedList"/>
    <dgm:cxn modelId="{5F8FBB8B-BEB7-4D85-A496-4FDCCD320561}" type="presParOf" srcId="{A1788F86-FA08-4C95-AF79-38FF81E7F6B4}" destId="{5E901DC1-3953-4F48-BF63-74DFAEEDCDCE}" srcOrd="0" destOrd="0" presId="urn:microsoft.com/office/officeart/2008/layout/LinedList"/>
    <dgm:cxn modelId="{8F0AEC81-30D6-471A-9D50-63E3264D1E38}" type="presParOf" srcId="{A1788F86-FA08-4C95-AF79-38FF81E7F6B4}" destId="{06424171-BABD-45E3-ACD2-0EE897D16298}" srcOrd="1" destOrd="0" presId="urn:microsoft.com/office/officeart/2008/layout/LinedList"/>
    <dgm:cxn modelId="{8E0E0590-7BFB-4703-B0ED-CEA0E2964DAD}" type="presParOf" srcId="{FCEEEB47-A856-45C5-8083-563C0D07E301}" destId="{55AC03F0-01A4-410D-B844-D9FB5C2E2CC4}" srcOrd="6" destOrd="0" presId="urn:microsoft.com/office/officeart/2008/layout/LinedList"/>
    <dgm:cxn modelId="{CB35215B-0E33-4AD6-B7A6-640339EA555D}" type="presParOf" srcId="{FCEEEB47-A856-45C5-8083-563C0D07E301}" destId="{093C1A51-FC19-4DD7-AD54-505BE47BFACD}" srcOrd="7" destOrd="0" presId="urn:microsoft.com/office/officeart/2008/layout/LinedList"/>
    <dgm:cxn modelId="{F1DF1294-3DA4-4774-9A17-6A5B5209427D}" type="presParOf" srcId="{093C1A51-FC19-4DD7-AD54-505BE47BFACD}" destId="{032EE8C8-CF8D-4CAF-AAD6-AE974BE2C379}" srcOrd="0" destOrd="0" presId="urn:microsoft.com/office/officeart/2008/layout/LinedList"/>
    <dgm:cxn modelId="{19A6FDF3-A23F-4E0C-B1A8-FCD27D236BA4}" type="presParOf" srcId="{093C1A51-FC19-4DD7-AD54-505BE47BFACD}" destId="{755D34A2-94CA-459F-A58E-01C3E5EBAFF9}" srcOrd="1" destOrd="0" presId="urn:microsoft.com/office/officeart/2008/layout/LinedList"/>
    <dgm:cxn modelId="{80D558E0-18DB-41AD-A8AB-8F0FBB296D7F}" type="presParOf" srcId="{FCEEEB47-A856-45C5-8083-563C0D07E301}" destId="{65A2DC29-52BF-45B0-B86C-AAEDACE1D0BE}" srcOrd="8" destOrd="0" presId="urn:microsoft.com/office/officeart/2008/layout/LinedList"/>
    <dgm:cxn modelId="{F453B263-7E46-4630-B19E-5E9184257462}" type="presParOf" srcId="{FCEEEB47-A856-45C5-8083-563C0D07E301}" destId="{3128B6CE-0BA0-4A5C-A3F4-D47CC8DA5A59}" srcOrd="9" destOrd="0" presId="urn:microsoft.com/office/officeart/2008/layout/LinedList"/>
    <dgm:cxn modelId="{032991A3-F687-4869-ABCE-830C5B8C8F93}" type="presParOf" srcId="{3128B6CE-0BA0-4A5C-A3F4-D47CC8DA5A59}" destId="{393C9A89-439A-42C0-861D-D048BCD4EFAD}" srcOrd="0" destOrd="0" presId="urn:microsoft.com/office/officeart/2008/layout/LinedList"/>
    <dgm:cxn modelId="{D57D8233-E228-40CA-98B6-77018C6800D1}" type="presParOf" srcId="{3128B6CE-0BA0-4A5C-A3F4-D47CC8DA5A59}" destId="{0AED0F5E-839F-4B95-AEC8-0F1B9DD11DDF}" srcOrd="1" destOrd="0" presId="urn:microsoft.com/office/officeart/2008/layout/LinedList"/>
    <dgm:cxn modelId="{FE34E3ED-00CC-480D-B2C3-36A481513E17}" type="presParOf" srcId="{FCEEEB47-A856-45C5-8083-563C0D07E301}" destId="{ED391958-8F34-4398-821E-8AE3AD14046E}" srcOrd="10" destOrd="0" presId="urn:microsoft.com/office/officeart/2008/layout/LinedList"/>
    <dgm:cxn modelId="{D7B13D73-77CC-4ECA-A17F-F54062D19234}" type="presParOf" srcId="{FCEEEB47-A856-45C5-8083-563C0D07E301}" destId="{D1DD65D2-E65E-4F57-966D-C206BA21BBCA}" srcOrd="11" destOrd="0" presId="urn:microsoft.com/office/officeart/2008/layout/LinedList"/>
    <dgm:cxn modelId="{23B1245C-DB65-4168-AFA0-DDF73B882337}" type="presParOf" srcId="{D1DD65D2-E65E-4F57-966D-C206BA21BBCA}" destId="{7CA2D23D-B35E-4A70-B46B-63DE2D5B3E16}" srcOrd="0" destOrd="0" presId="urn:microsoft.com/office/officeart/2008/layout/LinedList"/>
    <dgm:cxn modelId="{6631F6C1-3DD2-40EB-B2E5-C170A8309606}" type="presParOf" srcId="{D1DD65D2-E65E-4F57-966D-C206BA21BBCA}" destId="{F5A344AF-4C8B-4A8B-8F58-B138E68D24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6372CC-CF02-47F8-8889-7E6B955F68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0B2B3B-4DFB-4BBC-B2BF-84CE54153E05}">
      <dgm:prSet phldrT="[Text]"/>
      <dgm:spPr/>
      <dgm:t>
        <a:bodyPr/>
        <a:lstStyle/>
        <a:p>
          <a:r>
            <a:rPr lang="en-US" dirty="0"/>
            <a:t>Thematic Maps</a:t>
          </a:r>
        </a:p>
      </dgm:t>
    </dgm:pt>
    <dgm:pt modelId="{C9A215AF-5444-42F9-83C5-251753076D8E}" type="parTrans" cxnId="{811E3662-CD5C-4941-8D98-6A067F58694B}">
      <dgm:prSet/>
      <dgm:spPr/>
      <dgm:t>
        <a:bodyPr/>
        <a:lstStyle/>
        <a:p>
          <a:endParaRPr lang="en-US"/>
        </a:p>
      </dgm:t>
    </dgm:pt>
    <dgm:pt modelId="{63B0B1E1-0A4F-4C77-824A-96A2BD533CA0}" type="sibTrans" cxnId="{811E3662-CD5C-4941-8D98-6A067F58694B}">
      <dgm:prSet/>
      <dgm:spPr/>
      <dgm:t>
        <a:bodyPr/>
        <a:lstStyle/>
        <a:p>
          <a:endParaRPr lang="en-US"/>
        </a:p>
      </dgm:t>
    </dgm:pt>
    <dgm:pt modelId="{FE177D4F-4D14-4973-8642-849AC92751AC}">
      <dgm:prSet phldrT="[Text]"/>
      <dgm:spPr/>
      <dgm:t>
        <a:bodyPr/>
        <a:lstStyle/>
        <a:p>
          <a:r>
            <a:rPr lang="en-US" dirty="0"/>
            <a:t>Analysis By Region</a:t>
          </a:r>
        </a:p>
      </dgm:t>
    </dgm:pt>
    <dgm:pt modelId="{43A2946F-630D-458F-BBF4-F637FE9B11CC}" type="parTrans" cxnId="{2DEB5CB9-44E5-4F9F-A646-A51DFD28C4CF}">
      <dgm:prSet/>
      <dgm:spPr/>
      <dgm:t>
        <a:bodyPr/>
        <a:lstStyle/>
        <a:p>
          <a:endParaRPr lang="en-US"/>
        </a:p>
      </dgm:t>
    </dgm:pt>
    <dgm:pt modelId="{8A6BE3BD-E521-4B6B-B763-6D34AB70720A}" type="sibTrans" cxnId="{2DEB5CB9-44E5-4F9F-A646-A51DFD28C4CF}">
      <dgm:prSet/>
      <dgm:spPr/>
      <dgm:t>
        <a:bodyPr/>
        <a:lstStyle/>
        <a:p>
          <a:endParaRPr lang="en-US"/>
        </a:p>
      </dgm:t>
    </dgm:pt>
    <dgm:pt modelId="{23D74260-9BF6-42EB-8952-4BC4C12131CD}">
      <dgm:prSet phldrT="[Text]"/>
      <dgm:spPr/>
      <dgm:t>
        <a:bodyPr/>
        <a:lstStyle/>
        <a:p>
          <a:r>
            <a:rPr lang="en-US" dirty="0"/>
            <a:t>Correlation Matrix</a:t>
          </a:r>
        </a:p>
      </dgm:t>
    </dgm:pt>
    <dgm:pt modelId="{C0E47C31-E88E-4BE1-9515-1F43E84A7457}" type="parTrans" cxnId="{0E90DCA5-891E-4B39-9E8D-61E971CB7A9C}">
      <dgm:prSet/>
      <dgm:spPr/>
      <dgm:t>
        <a:bodyPr/>
        <a:lstStyle/>
        <a:p>
          <a:endParaRPr lang="en-US"/>
        </a:p>
      </dgm:t>
    </dgm:pt>
    <dgm:pt modelId="{14569AB5-A7A8-466D-B9A2-A8A76E6EEA1F}" type="sibTrans" cxnId="{0E90DCA5-891E-4B39-9E8D-61E971CB7A9C}">
      <dgm:prSet/>
      <dgm:spPr/>
      <dgm:t>
        <a:bodyPr/>
        <a:lstStyle/>
        <a:p>
          <a:endParaRPr lang="en-US"/>
        </a:p>
      </dgm:t>
    </dgm:pt>
    <dgm:pt modelId="{08D2E9BC-D58C-4BD3-B0C1-C14ECE15D7B3}" type="pres">
      <dgm:prSet presAssocID="{F86372CC-CF02-47F8-8889-7E6B955F68F0}" presName="linear" presStyleCnt="0">
        <dgm:presLayoutVars>
          <dgm:dir/>
          <dgm:animLvl val="lvl"/>
          <dgm:resizeHandles val="exact"/>
        </dgm:presLayoutVars>
      </dgm:prSet>
      <dgm:spPr/>
    </dgm:pt>
    <dgm:pt modelId="{7C3C7FA8-24E5-40D9-8F12-FC1191AA97C9}" type="pres">
      <dgm:prSet presAssocID="{6F0B2B3B-4DFB-4BBC-B2BF-84CE54153E05}" presName="parentLin" presStyleCnt="0"/>
      <dgm:spPr/>
    </dgm:pt>
    <dgm:pt modelId="{161A4F12-48DF-42D1-86C3-8555572B5A10}" type="pres">
      <dgm:prSet presAssocID="{6F0B2B3B-4DFB-4BBC-B2BF-84CE54153E05}" presName="parentLeftMargin" presStyleLbl="node1" presStyleIdx="0" presStyleCnt="3"/>
      <dgm:spPr/>
    </dgm:pt>
    <dgm:pt modelId="{4F0B7AE0-4ACD-458D-974A-5F593C9B4A8F}" type="pres">
      <dgm:prSet presAssocID="{6F0B2B3B-4DFB-4BBC-B2BF-84CE54153E0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20DA72-64D1-48BA-8DAF-86B3845ED71C}" type="pres">
      <dgm:prSet presAssocID="{6F0B2B3B-4DFB-4BBC-B2BF-84CE54153E05}" presName="negativeSpace" presStyleCnt="0"/>
      <dgm:spPr/>
    </dgm:pt>
    <dgm:pt modelId="{78856834-5A3D-4B72-A2E9-A49D680426C9}" type="pres">
      <dgm:prSet presAssocID="{6F0B2B3B-4DFB-4BBC-B2BF-84CE54153E05}" presName="childText" presStyleLbl="conFgAcc1" presStyleIdx="0" presStyleCnt="3">
        <dgm:presLayoutVars>
          <dgm:bulletEnabled val="1"/>
        </dgm:presLayoutVars>
      </dgm:prSet>
      <dgm:spPr/>
    </dgm:pt>
    <dgm:pt modelId="{A059F1DA-A155-4EBB-8CB8-1A7132953EFC}" type="pres">
      <dgm:prSet presAssocID="{63B0B1E1-0A4F-4C77-824A-96A2BD533CA0}" presName="spaceBetweenRectangles" presStyleCnt="0"/>
      <dgm:spPr/>
    </dgm:pt>
    <dgm:pt modelId="{BC9BEB43-6E8F-478B-A2EB-D9BEC758A744}" type="pres">
      <dgm:prSet presAssocID="{FE177D4F-4D14-4973-8642-849AC92751AC}" presName="parentLin" presStyleCnt="0"/>
      <dgm:spPr/>
    </dgm:pt>
    <dgm:pt modelId="{994F09D7-6BD6-46B5-9284-C4D8ECC382BE}" type="pres">
      <dgm:prSet presAssocID="{FE177D4F-4D14-4973-8642-849AC92751AC}" presName="parentLeftMargin" presStyleLbl="node1" presStyleIdx="0" presStyleCnt="3"/>
      <dgm:spPr/>
    </dgm:pt>
    <dgm:pt modelId="{FE9C8832-3ED8-4E76-BBE9-C02BA9D2AC39}" type="pres">
      <dgm:prSet presAssocID="{FE177D4F-4D14-4973-8642-849AC92751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3BD87E-5107-4BD9-B367-7C5CB2BC950A}" type="pres">
      <dgm:prSet presAssocID="{FE177D4F-4D14-4973-8642-849AC92751AC}" presName="negativeSpace" presStyleCnt="0"/>
      <dgm:spPr/>
    </dgm:pt>
    <dgm:pt modelId="{18977FC8-B352-4369-929A-4D71008C9398}" type="pres">
      <dgm:prSet presAssocID="{FE177D4F-4D14-4973-8642-849AC92751AC}" presName="childText" presStyleLbl="conFgAcc1" presStyleIdx="1" presStyleCnt="3">
        <dgm:presLayoutVars>
          <dgm:bulletEnabled val="1"/>
        </dgm:presLayoutVars>
      </dgm:prSet>
      <dgm:spPr/>
    </dgm:pt>
    <dgm:pt modelId="{4F744FA5-3560-45BE-97B9-B2DB4F355026}" type="pres">
      <dgm:prSet presAssocID="{8A6BE3BD-E521-4B6B-B763-6D34AB70720A}" presName="spaceBetweenRectangles" presStyleCnt="0"/>
      <dgm:spPr/>
    </dgm:pt>
    <dgm:pt modelId="{F1A97378-F020-4C10-83B1-54381D906DDE}" type="pres">
      <dgm:prSet presAssocID="{23D74260-9BF6-42EB-8952-4BC4C12131CD}" presName="parentLin" presStyleCnt="0"/>
      <dgm:spPr/>
    </dgm:pt>
    <dgm:pt modelId="{0B08DCDF-25A9-4C5B-A40C-B41D692B0AAA}" type="pres">
      <dgm:prSet presAssocID="{23D74260-9BF6-42EB-8952-4BC4C12131CD}" presName="parentLeftMargin" presStyleLbl="node1" presStyleIdx="1" presStyleCnt="3"/>
      <dgm:spPr/>
    </dgm:pt>
    <dgm:pt modelId="{ED41C3AD-94C5-4371-B5F9-392BDC626462}" type="pres">
      <dgm:prSet presAssocID="{23D74260-9BF6-42EB-8952-4BC4C12131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40CFB0-3495-4F50-8A48-85BE9E19BE6D}" type="pres">
      <dgm:prSet presAssocID="{23D74260-9BF6-42EB-8952-4BC4C12131CD}" presName="negativeSpace" presStyleCnt="0"/>
      <dgm:spPr/>
    </dgm:pt>
    <dgm:pt modelId="{5C0E473B-8B34-467A-8A0C-FF57F9EDCF64}" type="pres">
      <dgm:prSet presAssocID="{23D74260-9BF6-42EB-8952-4BC4C12131C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854AC05-73E5-44D5-8E45-63F3F936AEBF}" type="presOf" srcId="{6F0B2B3B-4DFB-4BBC-B2BF-84CE54153E05}" destId="{161A4F12-48DF-42D1-86C3-8555572B5A10}" srcOrd="0" destOrd="0" presId="urn:microsoft.com/office/officeart/2005/8/layout/list1"/>
    <dgm:cxn modelId="{ADE29015-E810-4329-9605-FEC7A8FA42BD}" type="presOf" srcId="{F86372CC-CF02-47F8-8889-7E6B955F68F0}" destId="{08D2E9BC-D58C-4BD3-B0C1-C14ECE15D7B3}" srcOrd="0" destOrd="0" presId="urn:microsoft.com/office/officeart/2005/8/layout/list1"/>
    <dgm:cxn modelId="{811E3662-CD5C-4941-8D98-6A067F58694B}" srcId="{F86372CC-CF02-47F8-8889-7E6B955F68F0}" destId="{6F0B2B3B-4DFB-4BBC-B2BF-84CE54153E05}" srcOrd="0" destOrd="0" parTransId="{C9A215AF-5444-42F9-83C5-251753076D8E}" sibTransId="{63B0B1E1-0A4F-4C77-824A-96A2BD533CA0}"/>
    <dgm:cxn modelId="{AEA8E867-81B1-4F08-B989-0F8E941437E7}" type="presOf" srcId="{23D74260-9BF6-42EB-8952-4BC4C12131CD}" destId="{ED41C3AD-94C5-4371-B5F9-392BDC626462}" srcOrd="1" destOrd="0" presId="urn:microsoft.com/office/officeart/2005/8/layout/list1"/>
    <dgm:cxn modelId="{EA80FC67-6940-4A9E-A5D0-F73C8B745536}" type="presOf" srcId="{6F0B2B3B-4DFB-4BBC-B2BF-84CE54153E05}" destId="{4F0B7AE0-4ACD-458D-974A-5F593C9B4A8F}" srcOrd="1" destOrd="0" presId="urn:microsoft.com/office/officeart/2005/8/layout/list1"/>
    <dgm:cxn modelId="{37656A73-1B70-4A35-BD95-90A62F398E2F}" type="presOf" srcId="{FE177D4F-4D14-4973-8642-849AC92751AC}" destId="{FE9C8832-3ED8-4E76-BBE9-C02BA9D2AC39}" srcOrd="1" destOrd="0" presId="urn:microsoft.com/office/officeart/2005/8/layout/list1"/>
    <dgm:cxn modelId="{0E90DCA5-891E-4B39-9E8D-61E971CB7A9C}" srcId="{F86372CC-CF02-47F8-8889-7E6B955F68F0}" destId="{23D74260-9BF6-42EB-8952-4BC4C12131CD}" srcOrd="2" destOrd="0" parTransId="{C0E47C31-E88E-4BE1-9515-1F43E84A7457}" sibTransId="{14569AB5-A7A8-466D-B9A2-A8A76E6EEA1F}"/>
    <dgm:cxn modelId="{EDE398A6-0A8E-4518-A1DA-934D2074A7CD}" type="presOf" srcId="{FE177D4F-4D14-4973-8642-849AC92751AC}" destId="{994F09D7-6BD6-46B5-9284-C4D8ECC382BE}" srcOrd="0" destOrd="0" presId="urn:microsoft.com/office/officeart/2005/8/layout/list1"/>
    <dgm:cxn modelId="{2DEB5CB9-44E5-4F9F-A646-A51DFD28C4CF}" srcId="{F86372CC-CF02-47F8-8889-7E6B955F68F0}" destId="{FE177D4F-4D14-4973-8642-849AC92751AC}" srcOrd="1" destOrd="0" parTransId="{43A2946F-630D-458F-BBF4-F637FE9B11CC}" sibTransId="{8A6BE3BD-E521-4B6B-B763-6D34AB70720A}"/>
    <dgm:cxn modelId="{22D418FC-27A1-4BEE-95B6-D5C12FB6F34D}" type="presOf" srcId="{23D74260-9BF6-42EB-8952-4BC4C12131CD}" destId="{0B08DCDF-25A9-4C5B-A40C-B41D692B0AAA}" srcOrd="0" destOrd="0" presId="urn:microsoft.com/office/officeart/2005/8/layout/list1"/>
    <dgm:cxn modelId="{2C522B06-5B7E-4E97-A558-7999969DBAE9}" type="presParOf" srcId="{08D2E9BC-D58C-4BD3-B0C1-C14ECE15D7B3}" destId="{7C3C7FA8-24E5-40D9-8F12-FC1191AA97C9}" srcOrd="0" destOrd="0" presId="urn:microsoft.com/office/officeart/2005/8/layout/list1"/>
    <dgm:cxn modelId="{6876457C-7A97-4B0A-9991-F8F9D1E27C2F}" type="presParOf" srcId="{7C3C7FA8-24E5-40D9-8F12-FC1191AA97C9}" destId="{161A4F12-48DF-42D1-86C3-8555572B5A10}" srcOrd="0" destOrd="0" presId="urn:microsoft.com/office/officeart/2005/8/layout/list1"/>
    <dgm:cxn modelId="{420A4481-B946-43AA-AF2D-D2EB8B6AC4D1}" type="presParOf" srcId="{7C3C7FA8-24E5-40D9-8F12-FC1191AA97C9}" destId="{4F0B7AE0-4ACD-458D-974A-5F593C9B4A8F}" srcOrd="1" destOrd="0" presId="urn:microsoft.com/office/officeart/2005/8/layout/list1"/>
    <dgm:cxn modelId="{8FDE9D09-3ABC-41E8-A7D0-0CAEE2DC4CD9}" type="presParOf" srcId="{08D2E9BC-D58C-4BD3-B0C1-C14ECE15D7B3}" destId="{9B20DA72-64D1-48BA-8DAF-86B3845ED71C}" srcOrd="1" destOrd="0" presId="urn:microsoft.com/office/officeart/2005/8/layout/list1"/>
    <dgm:cxn modelId="{BA548A1C-EA26-4884-9A89-FF266CF9047B}" type="presParOf" srcId="{08D2E9BC-D58C-4BD3-B0C1-C14ECE15D7B3}" destId="{78856834-5A3D-4B72-A2E9-A49D680426C9}" srcOrd="2" destOrd="0" presId="urn:microsoft.com/office/officeart/2005/8/layout/list1"/>
    <dgm:cxn modelId="{2FA33A42-AD5D-4170-BA31-B848C46E8CED}" type="presParOf" srcId="{08D2E9BC-D58C-4BD3-B0C1-C14ECE15D7B3}" destId="{A059F1DA-A155-4EBB-8CB8-1A7132953EFC}" srcOrd="3" destOrd="0" presId="urn:microsoft.com/office/officeart/2005/8/layout/list1"/>
    <dgm:cxn modelId="{FCEEB829-892E-4AEB-B3DC-4D9590D2945F}" type="presParOf" srcId="{08D2E9BC-D58C-4BD3-B0C1-C14ECE15D7B3}" destId="{BC9BEB43-6E8F-478B-A2EB-D9BEC758A744}" srcOrd="4" destOrd="0" presId="urn:microsoft.com/office/officeart/2005/8/layout/list1"/>
    <dgm:cxn modelId="{CD515BBF-EA6A-4D4F-AB14-D4F627E8414A}" type="presParOf" srcId="{BC9BEB43-6E8F-478B-A2EB-D9BEC758A744}" destId="{994F09D7-6BD6-46B5-9284-C4D8ECC382BE}" srcOrd="0" destOrd="0" presId="urn:microsoft.com/office/officeart/2005/8/layout/list1"/>
    <dgm:cxn modelId="{AFAAD5BF-DBD2-4AA2-9795-692A7BD02886}" type="presParOf" srcId="{BC9BEB43-6E8F-478B-A2EB-D9BEC758A744}" destId="{FE9C8832-3ED8-4E76-BBE9-C02BA9D2AC39}" srcOrd="1" destOrd="0" presId="urn:microsoft.com/office/officeart/2005/8/layout/list1"/>
    <dgm:cxn modelId="{3FE0B4BE-1DA3-4B0B-9E26-9E7E2C8C4E48}" type="presParOf" srcId="{08D2E9BC-D58C-4BD3-B0C1-C14ECE15D7B3}" destId="{C13BD87E-5107-4BD9-B367-7C5CB2BC950A}" srcOrd="5" destOrd="0" presId="urn:microsoft.com/office/officeart/2005/8/layout/list1"/>
    <dgm:cxn modelId="{09D200E5-FF42-4DD0-8675-E942DCBB0AD3}" type="presParOf" srcId="{08D2E9BC-D58C-4BD3-B0C1-C14ECE15D7B3}" destId="{18977FC8-B352-4369-929A-4D71008C9398}" srcOrd="6" destOrd="0" presId="urn:microsoft.com/office/officeart/2005/8/layout/list1"/>
    <dgm:cxn modelId="{4F21086A-4C37-47B6-AD45-6C0AB996057D}" type="presParOf" srcId="{08D2E9BC-D58C-4BD3-B0C1-C14ECE15D7B3}" destId="{4F744FA5-3560-45BE-97B9-B2DB4F355026}" srcOrd="7" destOrd="0" presId="urn:microsoft.com/office/officeart/2005/8/layout/list1"/>
    <dgm:cxn modelId="{41722253-DFD8-4B48-A4E7-0390134708E0}" type="presParOf" srcId="{08D2E9BC-D58C-4BD3-B0C1-C14ECE15D7B3}" destId="{F1A97378-F020-4C10-83B1-54381D906DDE}" srcOrd="8" destOrd="0" presId="urn:microsoft.com/office/officeart/2005/8/layout/list1"/>
    <dgm:cxn modelId="{173D99A9-3CAD-44CD-A9D4-850951F9490D}" type="presParOf" srcId="{F1A97378-F020-4C10-83B1-54381D906DDE}" destId="{0B08DCDF-25A9-4C5B-A40C-B41D692B0AAA}" srcOrd="0" destOrd="0" presId="urn:microsoft.com/office/officeart/2005/8/layout/list1"/>
    <dgm:cxn modelId="{D56F2326-0590-4550-845F-574EC4702E65}" type="presParOf" srcId="{F1A97378-F020-4C10-83B1-54381D906DDE}" destId="{ED41C3AD-94C5-4371-B5F9-392BDC626462}" srcOrd="1" destOrd="0" presId="urn:microsoft.com/office/officeart/2005/8/layout/list1"/>
    <dgm:cxn modelId="{15407460-4168-4C92-8050-0A8FB81EF19A}" type="presParOf" srcId="{08D2E9BC-D58C-4BD3-B0C1-C14ECE15D7B3}" destId="{7A40CFB0-3495-4F50-8A48-85BE9E19BE6D}" srcOrd="9" destOrd="0" presId="urn:microsoft.com/office/officeart/2005/8/layout/list1"/>
    <dgm:cxn modelId="{82560B16-D88A-490D-BDA5-CDC5C6FE86D6}" type="presParOf" srcId="{08D2E9BC-D58C-4BD3-B0C1-C14ECE15D7B3}" destId="{5C0E473B-8B34-467A-8A0C-FF57F9EDCF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BCDB01-95E5-4BCC-9D40-4E059AC6225C}" type="doc">
      <dgm:prSet loTypeId="urn:microsoft.com/office/officeart/2005/8/layout/hierarchy1" loCatId="hierarchy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E9ED287-52F4-422D-901A-D7176729CD5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4000" dirty="0"/>
            <a:t>Linear Regression Model</a:t>
          </a:r>
        </a:p>
      </dgm:t>
    </dgm:pt>
    <dgm:pt modelId="{5222ACFD-C575-411E-92AB-D142669AFA54}" type="parTrans" cxnId="{5BC7EC9F-4119-45BE-85D5-BEB7AAA5E03A}">
      <dgm:prSet/>
      <dgm:spPr/>
      <dgm:t>
        <a:bodyPr/>
        <a:lstStyle/>
        <a:p>
          <a:endParaRPr lang="en-US"/>
        </a:p>
      </dgm:t>
    </dgm:pt>
    <dgm:pt modelId="{01CDFAE8-EAF7-4E37-AE27-70EEED07565F}" type="sibTrans" cxnId="{5BC7EC9F-4119-45BE-85D5-BEB7AAA5E03A}">
      <dgm:prSet/>
      <dgm:spPr/>
      <dgm:t>
        <a:bodyPr/>
        <a:lstStyle/>
        <a:p>
          <a:endParaRPr lang="en-US"/>
        </a:p>
      </dgm:t>
    </dgm:pt>
    <dgm:pt modelId="{D733A999-20F6-4775-9412-DC3A8A935FE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4000" dirty="0"/>
            <a:t>K-means Cluster Analysis</a:t>
          </a:r>
        </a:p>
      </dgm:t>
    </dgm:pt>
    <dgm:pt modelId="{BB69F4A1-18E9-4BD5-A911-568B51797D74}" type="parTrans" cxnId="{09E34FF3-D1D9-4E47-843E-6A4F8C9CC09A}">
      <dgm:prSet/>
      <dgm:spPr/>
      <dgm:t>
        <a:bodyPr/>
        <a:lstStyle/>
        <a:p>
          <a:endParaRPr lang="en-US"/>
        </a:p>
      </dgm:t>
    </dgm:pt>
    <dgm:pt modelId="{E69C001A-63E4-4E87-99DD-D5B62FF56E63}" type="sibTrans" cxnId="{09E34FF3-D1D9-4E47-843E-6A4F8C9CC09A}">
      <dgm:prSet/>
      <dgm:spPr/>
      <dgm:t>
        <a:bodyPr/>
        <a:lstStyle/>
        <a:p>
          <a:endParaRPr lang="en-US"/>
        </a:p>
      </dgm:t>
    </dgm:pt>
    <dgm:pt modelId="{204FFC86-B958-4E2C-ACC9-A330679D9466}" type="pres">
      <dgm:prSet presAssocID="{9DBCDB01-95E5-4BCC-9D40-4E059AC6225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4AD203-9DA0-432A-B51D-22A2BD62240E}" type="pres">
      <dgm:prSet presAssocID="{EE9ED287-52F4-422D-901A-D7176729CD5C}" presName="hierRoot1" presStyleCnt="0"/>
      <dgm:spPr/>
    </dgm:pt>
    <dgm:pt modelId="{DD70CEC9-B7E4-41CD-9253-C971896E1D13}" type="pres">
      <dgm:prSet presAssocID="{EE9ED287-52F4-422D-901A-D7176729CD5C}" presName="composite" presStyleCnt="0"/>
      <dgm:spPr/>
    </dgm:pt>
    <dgm:pt modelId="{BE93960D-0096-4170-8A7B-6E9FC0FBD2B7}" type="pres">
      <dgm:prSet presAssocID="{EE9ED287-52F4-422D-901A-D7176729CD5C}" presName="background" presStyleLbl="node0" presStyleIdx="0" presStyleCnt="2"/>
      <dgm:spPr/>
    </dgm:pt>
    <dgm:pt modelId="{80B51082-F2F1-4FD3-9F3B-1227AE603E76}" type="pres">
      <dgm:prSet presAssocID="{EE9ED287-52F4-422D-901A-D7176729CD5C}" presName="text" presStyleLbl="fgAcc0" presStyleIdx="0" presStyleCnt="2">
        <dgm:presLayoutVars>
          <dgm:chPref val="3"/>
        </dgm:presLayoutVars>
      </dgm:prSet>
      <dgm:spPr/>
    </dgm:pt>
    <dgm:pt modelId="{277C5419-7B50-4AB5-BBDE-588EC5357F1D}" type="pres">
      <dgm:prSet presAssocID="{EE9ED287-52F4-422D-901A-D7176729CD5C}" presName="hierChild2" presStyleCnt="0"/>
      <dgm:spPr/>
    </dgm:pt>
    <dgm:pt modelId="{2E888A48-5092-44E7-845B-09DDF7D39630}" type="pres">
      <dgm:prSet presAssocID="{D733A999-20F6-4775-9412-DC3A8A935FE8}" presName="hierRoot1" presStyleCnt="0"/>
      <dgm:spPr/>
    </dgm:pt>
    <dgm:pt modelId="{8A548A15-AB71-4EC6-91E4-0593A40DD2E7}" type="pres">
      <dgm:prSet presAssocID="{D733A999-20F6-4775-9412-DC3A8A935FE8}" presName="composite" presStyleCnt="0"/>
      <dgm:spPr/>
    </dgm:pt>
    <dgm:pt modelId="{7518F3CF-78EA-4BC4-A53D-A19B0C4F784D}" type="pres">
      <dgm:prSet presAssocID="{D733A999-20F6-4775-9412-DC3A8A935FE8}" presName="background" presStyleLbl="node0" presStyleIdx="1" presStyleCnt="2"/>
      <dgm:spPr/>
    </dgm:pt>
    <dgm:pt modelId="{736EE44C-7757-4B56-B9E0-3B4D61194C52}" type="pres">
      <dgm:prSet presAssocID="{D733A999-20F6-4775-9412-DC3A8A935FE8}" presName="text" presStyleLbl="fgAcc0" presStyleIdx="1" presStyleCnt="2">
        <dgm:presLayoutVars>
          <dgm:chPref val="3"/>
        </dgm:presLayoutVars>
      </dgm:prSet>
      <dgm:spPr/>
    </dgm:pt>
    <dgm:pt modelId="{8F9E2E7A-2228-4B86-86F3-E6ADDD97196B}" type="pres">
      <dgm:prSet presAssocID="{D733A999-20F6-4775-9412-DC3A8A935FE8}" presName="hierChild2" presStyleCnt="0"/>
      <dgm:spPr/>
    </dgm:pt>
  </dgm:ptLst>
  <dgm:cxnLst>
    <dgm:cxn modelId="{8888EA4E-5AD7-47D6-897F-D4B4AFB687A5}" type="presOf" srcId="{9DBCDB01-95E5-4BCC-9D40-4E059AC6225C}" destId="{204FFC86-B958-4E2C-ACC9-A330679D9466}" srcOrd="0" destOrd="0" presId="urn:microsoft.com/office/officeart/2005/8/layout/hierarchy1"/>
    <dgm:cxn modelId="{A5DFF14E-1D6D-45CD-A8D3-275E84BF6574}" type="presOf" srcId="{D733A999-20F6-4775-9412-DC3A8A935FE8}" destId="{736EE44C-7757-4B56-B9E0-3B4D61194C52}" srcOrd="0" destOrd="0" presId="urn:microsoft.com/office/officeart/2005/8/layout/hierarchy1"/>
    <dgm:cxn modelId="{D0B99D7A-3606-47EF-8A39-B6D1D0AF828E}" type="presOf" srcId="{EE9ED287-52F4-422D-901A-D7176729CD5C}" destId="{80B51082-F2F1-4FD3-9F3B-1227AE603E76}" srcOrd="0" destOrd="0" presId="urn:microsoft.com/office/officeart/2005/8/layout/hierarchy1"/>
    <dgm:cxn modelId="{5BC7EC9F-4119-45BE-85D5-BEB7AAA5E03A}" srcId="{9DBCDB01-95E5-4BCC-9D40-4E059AC6225C}" destId="{EE9ED287-52F4-422D-901A-D7176729CD5C}" srcOrd="0" destOrd="0" parTransId="{5222ACFD-C575-411E-92AB-D142669AFA54}" sibTransId="{01CDFAE8-EAF7-4E37-AE27-70EEED07565F}"/>
    <dgm:cxn modelId="{09E34FF3-D1D9-4E47-843E-6A4F8C9CC09A}" srcId="{9DBCDB01-95E5-4BCC-9D40-4E059AC6225C}" destId="{D733A999-20F6-4775-9412-DC3A8A935FE8}" srcOrd="1" destOrd="0" parTransId="{BB69F4A1-18E9-4BD5-A911-568B51797D74}" sibTransId="{E69C001A-63E4-4E87-99DD-D5B62FF56E63}"/>
    <dgm:cxn modelId="{62FE62A0-8BFC-45C7-BE32-57F61CA5060D}" type="presParOf" srcId="{204FFC86-B958-4E2C-ACC9-A330679D9466}" destId="{F94AD203-9DA0-432A-B51D-22A2BD62240E}" srcOrd="0" destOrd="0" presId="urn:microsoft.com/office/officeart/2005/8/layout/hierarchy1"/>
    <dgm:cxn modelId="{3E0E83AE-23F2-4DCC-A4EC-DBAE4C053D7C}" type="presParOf" srcId="{F94AD203-9DA0-432A-B51D-22A2BD62240E}" destId="{DD70CEC9-B7E4-41CD-9253-C971896E1D13}" srcOrd="0" destOrd="0" presId="urn:microsoft.com/office/officeart/2005/8/layout/hierarchy1"/>
    <dgm:cxn modelId="{48233551-8887-4F7D-ACD8-01C1F70C4B86}" type="presParOf" srcId="{DD70CEC9-B7E4-41CD-9253-C971896E1D13}" destId="{BE93960D-0096-4170-8A7B-6E9FC0FBD2B7}" srcOrd="0" destOrd="0" presId="urn:microsoft.com/office/officeart/2005/8/layout/hierarchy1"/>
    <dgm:cxn modelId="{2D87A98F-E5C0-4178-B1C0-55768CE1BA7B}" type="presParOf" srcId="{DD70CEC9-B7E4-41CD-9253-C971896E1D13}" destId="{80B51082-F2F1-4FD3-9F3B-1227AE603E76}" srcOrd="1" destOrd="0" presId="urn:microsoft.com/office/officeart/2005/8/layout/hierarchy1"/>
    <dgm:cxn modelId="{006C01CF-ABD8-468A-9857-45BCB505C86B}" type="presParOf" srcId="{F94AD203-9DA0-432A-B51D-22A2BD62240E}" destId="{277C5419-7B50-4AB5-BBDE-588EC5357F1D}" srcOrd="1" destOrd="0" presId="urn:microsoft.com/office/officeart/2005/8/layout/hierarchy1"/>
    <dgm:cxn modelId="{D3FAFD1A-D68E-4FE5-899C-229A5029ADFE}" type="presParOf" srcId="{204FFC86-B958-4E2C-ACC9-A330679D9466}" destId="{2E888A48-5092-44E7-845B-09DDF7D39630}" srcOrd="1" destOrd="0" presId="urn:microsoft.com/office/officeart/2005/8/layout/hierarchy1"/>
    <dgm:cxn modelId="{C8F75A55-D1C5-4693-8265-A4636EE3B140}" type="presParOf" srcId="{2E888A48-5092-44E7-845B-09DDF7D39630}" destId="{8A548A15-AB71-4EC6-91E4-0593A40DD2E7}" srcOrd="0" destOrd="0" presId="urn:microsoft.com/office/officeart/2005/8/layout/hierarchy1"/>
    <dgm:cxn modelId="{08BF3515-5E96-4ECA-B44B-CCBB8C74F5D0}" type="presParOf" srcId="{8A548A15-AB71-4EC6-91E4-0593A40DD2E7}" destId="{7518F3CF-78EA-4BC4-A53D-A19B0C4F784D}" srcOrd="0" destOrd="0" presId="urn:microsoft.com/office/officeart/2005/8/layout/hierarchy1"/>
    <dgm:cxn modelId="{CC49FA9D-36F4-41E6-89CC-416F10EB4E25}" type="presParOf" srcId="{8A548A15-AB71-4EC6-91E4-0593A40DD2E7}" destId="{736EE44C-7757-4B56-B9E0-3B4D61194C52}" srcOrd="1" destOrd="0" presId="urn:microsoft.com/office/officeart/2005/8/layout/hierarchy1"/>
    <dgm:cxn modelId="{7CD61482-D08B-47F6-B085-9CED9CE9723D}" type="presParOf" srcId="{2E888A48-5092-44E7-845B-09DDF7D39630}" destId="{8F9E2E7A-2228-4B86-86F3-E6ADDD97196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7BBA1-D244-40A6-B08D-3559CFC64E06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7AA40-C007-4CC7-B4B4-3488033ABCC6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D2AC9-676C-4C59-BC79-5A59C752378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Methodology</a:t>
          </a:r>
        </a:p>
      </dsp:txBody>
      <dsp:txXfrm>
        <a:off x="93445" y="3018902"/>
        <a:ext cx="3206250" cy="720000"/>
      </dsp:txXfrm>
    </dsp:sp>
    <dsp:sp modelId="{34506149-8FB9-4839-BD7B-3DA5B349950D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DA340A-67C9-4D1D-A479-D6FA65B8E3B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84CBB-5657-452A-8010-00554D6D181C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Results</a:t>
          </a:r>
        </a:p>
      </dsp:txBody>
      <dsp:txXfrm>
        <a:off x="3860789" y="3018902"/>
        <a:ext cx="3206250" cy="720000"/>
      </dsp:txXfrm>
    </dsp:sp>
    <dsp:sp modelId="{029ADC17-351F-4AD6-B3F9-7EC5687E7EFC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D23B7-2969-4B1D-A9C6-D810B24FBAD4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EA5B07-DBD5-4DA2-8EE7-497CAA51F19E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Areas for Future Work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34A4F-BA4B-4BD6-BEE2-2599B7E331A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9E660-6A17-4CE1-AED8-3CE144B1C024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Black, Indigenous, and People of Color (BIPOC) Population</a:t>
          </a:r>
        </a:p>
      </dsp:txBody>
      <dsp:txXfrm>
        <a:off x="0" y="2124"/>
        <a:ext cx="10515600" cy="724514"/>
      </dsp:txXfrm>
    </dsp:sp>
    <dsp:sp modelId="{2A95F65D-79FE-4C07-BDD5-51B583CA14C5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8E187-A02F-4252-8733-54020ECCB820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People 25+ without a High School Diploma</a:t>
          </a:r>
        </a:p>
      </dsp:txBody>
      <dsp:txXfrm>
        <a:off x="0" y="726639"/>
        <a:ext cx="10515600" cy="724514"/>
      </dsp:txXfrm>
    </dsp:sp>
    <dsp:sp modelId="{1E957CBA-0F9E-4EAB-85D1-51FE3A5DF559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01DC1-3953-4F48-BF63-74DFAEEDCDCE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Percent of Overcrowded Housing Units</a:t>
          </a:r>
        </a:p>
      </dsp:txBody>
      <dsp:txXfrm>
        <a:off x="0" y="1451154"/>
        <a:ext cx="10515600" cy="724514"/>
      </dsp:txXfrm>
    </dsp:sp>
    <dsp:sp modelId="{55AC03F0-01A4-410D-B844-D9FB5C2E2CC4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E8C8-CF8D-4CAF-AAD6-AE974BE2C379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Households with No Vehicle</a:t>
          </a:r>
        </a:p>
      </dsp:txBody>
      <dsp:txXfrm>
        <a:off x="0" y="2175669"/>
        <a:ext cx="10515600" cy="724514"/>
      </dsp:txXfrm>
    </dsp:sp>
    <dsp:sp modelId="{65A2DC29-52BF-45B0-B86C-AAEDACE1D0B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3C9A89-439A-42C0-861D-D048BCD4EFAD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Population below 150%</a:t>
          </a:r>
        </a:p>
      </dsp:txBody>
      <dsp:txXfrm>
        <a:off x="0" y="2900183"/>
        <a:ext cx="10515600" cy="724514"/>
      </dsp:txXfrm>
    </dsp:sp>
    <dsp:sp modelId="{ED391958-8F34-4398-821E-8AE3AD14046E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2D23D-B35E-4A70-B46B-63DE2D5B3E16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Heat Exposure Index</a:t>
          </a:r>
        </a:p>
      </dsp:txBody>
      <dsp:txXfrm>
        <a:off x="0" y="3624698"/>
        <a:ext cx="10515600" cy="72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56834-5A3D-4B72-A2E9-A49D680426C9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B7AE0-4ACD-458D-974A-5F593C9B4A8F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Thematic Maps</a:t>
          </a:r>
        </a:p>
      </dsp:txBody>
      <dsp:txXfrm>
        <a:off x="573335" y="67003"/>
        <a:ext cx="7265810" cy="879050"/>
      </dsp:txXfrm>
    </dsp:sp>
    <dsp:sp modelId="{18977FC8-B352-4369-929A-4D71008C9398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C8832-3ED8-4E76-BBE9-C02BA9D2AC39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Analysis By Region</a:t>
          </a:r>
        </a:p>
      </dsp:txBody>
      <dsp:txXfrm>
        <a:off x="573335" y="1563884"/>
        <a:ext cx="7265810" cy="879050"/>
      </dsp:txXfrm>
    </dsp:sp>
    <dsp:sp modelId="{5C0E473B-8B34-467A-8A0C-FF57F9EDCF64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1C3AD-94C5-4371-B5F9-392BDC626462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Correlation Matrix</a:t>
          </a:r>
        </a:p>
      </dsp:txBody>
      <dsp:txXfrm>
        <a:off x="573335" y="3060764"/>
        <a:ext cx="72658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3960D-0096-4170-8A7B-6E9FC0FBD2B7}">
      <dsp:nvSpPr>
        <dsp:cNvPr id="0" name=""/>
        <dsp:cNvSpPr/>
      </dsp:nvSpPr>
      <dsp:spPr>
        <a:xfrm>
          <a:off x="1333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1082-F2F1-4FD3-9F3B-1227AE603E76}">
      <dsp:nvSpPr>
        <dsp:cNvPr id="0" name=""/>
        <dsp:cNvSpPr/>
      </dsp:nvSpPr>
      <dsp:spPr>
        <a:xfrm>
          <a:off x="521579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Linear Regression Model</a:t>
          </a:r>
        </a:p>
      </dsp:txBody>
      <dsp:txXfrm>
        <a:off x="608661" y="943998"/>
        <a:ext cx="4508047" cy="2799040"/>
      </dsp:txXfrm>
    </dsp:sp>
    <dsp:sp modelId="{7518F3CF-78EA-4BC4-A53D-A19B0C4F784D}">
      <dsp:nvSpPr>
        <dsp:cNvPr id="0" name=""/>
        <dsp:cNvSpPr/>
      </dsp:nvSpPr>
      <dsp:spPr>
        <a:xfrm>
          <a:off x="5724037" y="3626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EE44C-7757-4B56-B9E0-3B4D61194C52}">
      <dsp:nvSpPr>
        <dsp:cNvPr id="0" name=""/>
        <dsp:cNvSpPr/>
      </dsp:nvSpPr>
      <dsp:spPr>
        <a:xfrm>
          <a:off x="6244283" y="8569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K-means Cluster Analysis</a:t>
          </a:r>
        </a:p>
      </dsp:txBody>
      <dsp:txXfrm>
        <a:off x="6331365" y="9439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0C6E-73F6-15E9-488B-2A86D5A90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0E6D6E-6F3F-B68E-56F8-44709D1AE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8607F-9955-64B8-73D2-5ACAF4B0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C3A13-6734-12E8-756B-087B29DD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5B76D-3727-83AD-2ED0-5E15140F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97A2-5A0F-BCCA-0BC4-D5CA0C5F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6CC3B-2C3F-AA59-4CDD-976ED85B9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B4AD3-D49D-A5FB-D507-6F4D2E882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B5A2D-A598-F461-A4EB-6F1C35EF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B80A6-8790-7493-14F1-F5AA5AC0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71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A1545-3DCE-E937-AFDA-C86F62F317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B3444-3316-C5D2-1B5C-A5076F266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1D362-8D5C-34E7-8925-B3217C14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735C1-90EB-7EB1-6120-606DC85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0E38-9B4C-5D99-19FE-BEF59FA5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32F4-15FB-A534-9787-635E547D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F259-4A4D-BAAD-2031-6A43163A4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421B1-5443-494E-A446-EDE0EFA6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25964-FA04-5793-4BC8-CE54652EC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A332C-081D-A93A-75B4-3CA12EAE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4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FB62-B50E-A22A-DD0B-9F540EE5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83262-129B-A36E-5B25-BC7715750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77EB0-5430-D6C0-B6AF-14BAA0E5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8ABE-AA53-27F5-BA64-C8BF4FE9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F90CA-4670-DCB4-B813-7248A4D6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FFCF-B6ED-8895-8EB9-9311A347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1AE08-02CE-E644-6FBB-7370AA9A5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3EAF7-CDF2-CBB8-0196-4A526E54E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57601-37A8-3F58-9896-BD8C5B71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35F84-E6DE-5E66-E234-2E7B94A60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2DB6F-3D94-E802-5A02-15352247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BC37-B3E7-7DC2-1FB5-78B36382C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E4994-AB52-3723-22BD-518BCFDDC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384FF-496C-C8E8-2B51-B56B9BC66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49E0A-72AA-2DCD-DEF0-3A920050B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CAA8E-0F4F-5CB3-4ED3-D28D709CE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6F079A-A823-92E1-912D-C2556CB2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8DC5A-CB8E-1F6A-5724-04C7F499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7DA34-8305-C8D3-8483-4817983A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0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DE40-87F1-319D-206E-180CDBF0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D05B1-5CFB-0709-0955-5479A4B46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8D9042-3C0B-3D4E-F105-4CCA89A4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CA984-CB99-CEA0-2BFC-A72A67BF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1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7CE92-0D23-C850-3C5F-E55E6339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9A475-5335-BAF5-6D89-20A7783E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AC115-9136-AB25-E890-12931884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7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420-DE26-DD82-7160-CFD3A33C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5444-7FFE-ABBB-09D3-B920F1884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DFB0C-C387-17FC-1BC2-61334A2B8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EDF2B-B065-06B5-3A29-620F3460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405C0-CA4D-0FEB-30C1-DB100676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8B72-3AE2-64F4-BB2A-52E84010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BF98-9204-59C5-C830-52D049BC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614E2-CC04-1828-B0AB-20CD82CAA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DC670-0FA0-4FFD-A4DA-9AA4FE7F8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143EA-44A1-2979-E041-E7A3C354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33BAE-EC8B-B27F-73E1-1B0D98A1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5CA66-CDE3-65ED-1344-EAA641739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6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3C265-B26C-2F05-5667-B2ED47BD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E4031-B2B5-2C31-31F8-3FBDBC49E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79B81-F616-11ED-C392-FE90C47EE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4C58C0-547E-4CCA-9AAA-A90CA141A99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D725-6BCA-E0FB-9DFD-1365E2BDE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39D73-FFEB-65F8-FA36-75CD1D994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86ABA3-CF1C-4B87-85FF-BF8505034E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hardbarad/jhu_technical_exerci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FFCE0-AE1E-7AC3-4FF5-679AD966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Philadelphia </a:t>
            </a:r>
            <a:r>
              <a:rPr lang="en-US" sz="4000" dirty="0" err="1">
                <a:solidFill>
                  <a:srgbClr val="FFFFFF"/>
                </a:solidFill>
              </a:rPr>
              <a:t>i</a:t>
            </a:r>
            <a:r>
              <a:rPr lang="en-US" sz="4000" dirty="0">
                <a:solidFill>
                  <a:srgbClr val="FFFFFF"/>
                </a:solidFill>
              </a:rPr>
              <a:t>-team Data Analytics Manager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Technical Exercise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BBE7EA-990C-3CF4-0398-16643B908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Richard Barad</a:t>
            </a:r>
          </a:p>
          <a:p>
            <a:pPr algn="r"/>
            <a:r>
              <a:rPr lang="en-US">
                <a:solidFill>
                  <a:srgbClr val="FFFFFF"/>
                </a:solidFill>
              </a:rPr>
              <a:t>03/28/2025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63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61834-69A1-A7DD-9573-8AC2CBDD8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38" y="3352800"/>
            <a:ext cx="3351813" cy="6476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E264F-1F0E-A5D3-B5BE-8ADC10FB4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61" y="4682073"/>
            <a:ext cx="11661913" cy="12651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https://github.com/richardbarad/jhu_technical_exercise</a:t>
            </a:r>
            <a:endParaRPr lang="en-US" sz="3600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75946-FF1E-298B-1841-771560A61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B138B6-D68D-3E31-36EC-CE22F81630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91796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1781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656B7-8BDA-2DD6-3A8D-FD6135B02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Variables Used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A8FF8DBF-460C-D9CA-5AA4-4E0CF57D4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3868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719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462B5-4624-FD3F-0346-A55B97E2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3915E9-99E4-CCF7-C7E2-9D47A125D6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678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330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5DF5E-D23E-6621-62BB-1F22E220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Thematic Maps</a:t>
            </a:r>
          </a:p>
        </p:txBody>
      </p:sp>
      <p:pic>
        <p:nvPicPr>
          <p:cNvPr id="8" name="Content Placeholder 7" descr="A map of a city&#10;&#10;AI-generated content may be incorrect.">
            <a:extLst>
              <a:ext uri="{FF2B5EF4-FFF2-40B4-BE49-F238E27FC236}">
                <a16:creationId xmlns:a16="http://schemas.microsoft.com/office/drawing/2014/main" id="{7DFAA3BA-E1B8-7240-A770-BDC5A3654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084190"/>
            <a:ext cx="4264587" cy="4264587"/>
          </a:xfrm>
          <a:prstGeom prst="rect">
            <a:avLst/>
          </a:prstGeom>
        </p:spPr>
      </p:pic>
      <p:pic>
        <p:nvPicPr>
          <p:cNvPr id="6" name="Content Placeholder 5" descr="A map of a neighborhood&#10;&#10;AI-generated content may be incorrect.">
            <a:extLst>
              <a:ext uri="{FF2B5EF4-FFF2-40B4-BE49-F238E27FC236}">
                <a16:creationId xmlns:a16="http://schemas.microsoft.com/office/drawing/2014/main" id="{4946CA7D-FC9B-01EE-3C07-FEAA6D5E29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64" y="2154747"/>
            <a:ext cx="4194030" cy="419403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15FE62F-747D-4133-6C8C-14CFA0C6C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997971" y="2154747"/>
            <a:ext cx="4194030" cy="4194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4C39CC-AE9D-FC3A-4985-ECE6E2B854F7}"/>
              </a:ext>
            </a:extLst>
          </p:cNvPr>
          <p:cNvSpPr txBox="1"/>
          <p:nvPr/>
        </p:nvSpPr>
        <p:spPr>
          <a:xfrm>
            <a:off x="994800" y="177408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School Diploma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0FB7E-4F7E-4E4B-B290-68523F4A7B96}"/>
              </a:ext>
            </a:extLst>
          </p:cNvPr>
          <p:cNvSpPr txBox="1"/>
          <p:nvPr/>
        </p:nvSpPr>
        <p:spPr>
          <a:xfrm>
            <a:off x="5034867" y="1714858"/>
            <a:ext cx="188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BPIOC Residents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3800D-DE4C-0A2E-4BBF-DF9F01BEC5E7}"/>
              </a:ext>
            </a:extLst>
          </p:cNvPr>
          <p:cNvSpPr txBox="1"/>
          <p:nvPr/>
        </p:nvSpPr>
        <p:spPr>
          <a:xfrm>
            <a:off x="8829114" y="1784921"/>
            <a:ext cx="257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Households w/o Vehicle</a:t>
            </a:r>
          </a:p>
        </p:txBody>
      </p:sp>
    </p:spTree>
    <p:extLst>
      <p:ext uri="{BB962C8B-B14F-4D97-AF65-F5344CB8AC3E}">
        <p14:creationId xmlns:p14="http://schemas.microsoft.com/office/powerpoint/2010/main" val="277020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5E483-2F1E-7909-5642-F78B25BED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60D963-7F7E-9021-20B9-4F46A1F2C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9C6994-42B4-DAB7-4468-7D1ECC864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77BC81-84A8-9420-9FC2-B9CC8DDEA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B4AF6F-EDF5-92C5-910F-3EC5C3F6F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B9BBC-A49E-3ECD-F136-92529E90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Thematic Maps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785F25-C9F8-0B8B-C7EC-950C9DB31E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2084190"/>
            <a:ext cx="4264587" cy="426458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566D8B-F061-2524-E269-E1EFDF1D38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2364" y="2154747"/>
            <a:ext cx="4194030" cy="419403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D0D3DC6-ED9D-1691-562E-206B39FE6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7971" y="2154747"/>
            <a:ext cx="4194030" cy="4194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38E73A-67E4-C1C3-F716-D6C0ABF5813D}"/>
              </a:ext>
            </a:extLst>
          </p:cNvPr>
          <p:cNvSpPr txBox="1"/>
          <p:nvPr/>
        </p:nvSpPr>
        <p:spPr>
          <a:xfrm>
            <a:off x="653104" y="1714858"/>
            <a:ext cx="29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Overcrowded Housing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3E63D-EAE1-819C-24CF-B7098B69A4F5}"/>
              </a:ext>
            </a:extLst>
          </p:cNvPr>
          <p:cNvSpPr txBox="1"/>
          <p:nvPr/>
        </p:nvSpPr>
        <p:spPr>
          <a:xfrm>
            <a:off x="5545789" y="1714858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Poverty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7C209-30B0-2759-2112-C4DE1C29AF43}"/>
              </a:ext>
            </a:extLst>
          </p:cNvPr>
          <p:cNvSpPr txBox="1"/>
          <p:nvPr/>
        </p:nvSpPr>
        <p:spPr>
          <a:xfrm>
            <a:off x="8829114" y="1784921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Exposure Index</a:t>
            </a:r>
          </a:p>
        </p:txBody>
      </p:sp>
    </p:spTree>
    <p:extLst>
      <p:ext uri="{BB962C8B-B14F-4D97-AF65-F5344CB8AC3E}">
        <p14:creationId xmlns:p14="http://schemas.microsoft.com/office/powerpoint/2010/main" val="120124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70EB3-17A7-6B2D-48BA-AC3F143B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Analysis By Region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1F8868-F0C6-1F9D-2718-8FE79DB15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471" y="2091270"/>
            <a:ext cx="6937925" cy="428417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3041FA-9390-589D-2A22-D50358ECD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r="21369"/>
          <a:stretch/>
        </p:blipFill>
        <p:spPr>
          <a:xfrm>
            <a:off x="7450609" y="1778635"/>
            <a:ext cx="4485049" cy="48323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03FE8DF-2F3C-BE90-7405-49A06B81A5ED}"/>
              </a:ext>
            </a:extLst>
          </p:cNvPr>
          <p:cNvSpPr/>
          <p:nvPr/>
        </p:nvSpPr>
        <p:spPr>
          <a:xfrm>
            <a:off x="9092794" y="4111142"/>
            <a:ext cx="534009" cy="3218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354E30-7DE5-5E25-B3F4-4F2C9D9EBD0C}"/>
              </a:ext>
            </a:extLst>
          </p:cNvPr>
          <p:cNvSpPr/>
          <p:nvPr/>
        </p:nvSpPr>
        <p:spPr>
          <a:xfrm>
            <a:off x="10298742" y="3107131"/>
            <a:ext cx="534009" cy="32186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FF31E-A6D8-CA38-02B6-1A15948A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62F57F-9DDF-1BF8-83DF-DD29D7142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8E791-3155-036B-126C-7BD803F17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88333-68E2-D77C-B74F-1E86D87BA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5361F-0D59-D515-AA17-1A03DB477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C3C04-A221-9C51-631A-F935B62F6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C9AA6-30F9-0C48-51EA-F1AD0669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Correlation Matrix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53CD04C-BA2E-039B-B388-05D17B3E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08719" y="1750734"/>
            <a:ext cx="7705659" cy="475410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64CDDA-C3EC-AA89-B4DB-5E32C06C51B5}"/>
              </a:ext>
            </a:extLst>
          </p:cNvPr>
          <p:cNvSpPr/>
          <p:nvPr/>
        </p:nvSpPr>
        <p:spPr>
          <a:xfrm>
            <a:off x="3809320" y="4887508"/>
            <a:ext cx="731520" cy="8119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showing a line and a blue line&#10;&#10;AI-generated content may be incorrect.">
            <a:extLst>
              <a:ext uri="{FF2B5EF4-FFF2-40B4-BE49-F238E27FC236}">
                <a16:creationId xmlns:a16="http://schemas.microsoft.com/office/drawing/2014/main" id="{9304B66C-B443-0693-F6B6-CBEB4C7FB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21220"/>
            <a:ext cx="5543196" cy="341994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5463CA-9F7F-1047-8660-65FE4E433A4F}"/>
              </a:ext>
            </a:extLst>
          </p:cNvPr>
          <p:cNvCxnSpPr>
            <a:stCxn id="12" idx="3"/>
          </p:cNvCxnSpPr>
          <p:nvPr/>
        </p:nvCxnSpPr>
        <p:spPr>
          <a:xfrm flipV="1">
            <a:off x="4540840" y="4538870"/>
            <a:ext cx="1859960" cy="754632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8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466AB-AB0D-AE47-A0B0-FB4AA501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Areas for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E7E709-2D74-1462-6EF5-F4AD15C64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20429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60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115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Philadelphia i-team Data Analytics Manager Technical Exercise</vt:lpstr>
      <vt:lpstr>Outline</vt:lpstr>
      <vt:lpstr>Variables Used</vt:lpstr>
      <vt:lpstr>Methodology</vt:lpstr>
      <vt:lpstr>Thematic Maps</vt:lpstr>
      <vt:lpstr>Thematic Maps</vt:lpstr>
      <vt:lpstr>Analysis By Region</vt:lpstr>
      <vt:lpstr>Correlation Matrix</vt:lpstr>
      <vt:lpstr>Areas for Future Work</vt:lpstr>
      <vt:lpstr>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Barad</dc:creator>
  <cp:lastModifiedBy>Richard Barad</cp:lastModifiedBy>
  <cp:revision>2</cp:revision>
  <dcterms:created xsi:type="dcterms:W3CDTF">2025-03-28T19:46:39Z</dcterms:created>
  <dcterms:modified xsi:type="dcterms:W3CDTF">2025-03-28T20:52:48Z</dcterms:modified>
</cp:coreProperties>
</file>